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24"/>
    <p:sldMasterId id="2147483702" r:id="rId25"/>
  </p:sldMasterIdLst>
  <p:notesMasterIdLst>
    <p:notesMasterId r:id="rId49"/>
  </p:notesMasterIdLst>
  <p:handoutMasterIdLst>
    <p:handoutMasterId r:id="rId50"/>
  </p:handoutMasterIdLst>
  <p:sldIdLst>
    <p:sldId id="340" r:id="rId26"/>
    <p:sldId id="338" r:id="rId27"/>
    <p:sldId id="362" r:id="rId28"/>
    <p:sldId id="342" r:id="rId29"/>
    <p:sldId id="359" r:id="rId30"/>
    <p:sldId id="345" r:id="rId31"/>
    <p:sldId id="390" r:id="rId32"/>
    <p:sldId id="364" r:id="rId33"/>
    <p:sldId id="365" r:id="rId34"/>
    <p:sldId id="367" r:id="rId35"/>
    <p:sldId id="344" r:id="rId36"/>
    <p:sldId id="368" r:id="rId37"/>
    <p:sldId id="357" r:id="rId38"/>
    <p:sldId id="369" r:id="rId39"/>
    <p:sldId id="389" r:id="rId40"/>
    <p:sldId id="379" r:id="rId41"/>
    <p:sldId id="388" r:id="rId42"/>
    <p:sldId id="387" r:id="rId43"/>
    <p:sldId id="393" r:id="rId44"/>
    <p:sldId id="383" r:id="rId45"/>
    <p:sldId id="384" r:id="rId46"/>
    <p:sldId id="385" r:id="rId47"/>
    <p:sldId id="353" r:id="rId4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zman, Michelle" initials="GM" lastIdx="17" clrIdx="0">
    <p:extLst>
      <p:ext uri="{19B8F6BF-5375-455C-9EA6-DF929625EA0E}">
        <p15:presenceInfo xmlns:p15="http://schemas.microsoft.com/office/powerpoint/2012/main" userId="S::MGuzman@riversideca.gov::99bd504b-1c5c-47ec-851a-bd85ca2b2945" providerId="AD"/>
      </p:ext>
    </p:extLst>
  </p:cmAuthor>
  <p:cmAuthor id="2" name="Neubauer, Agripina" initials="NA" lastIdx="7" clrIdx="1">
    <p:extLst>
      <p:ext uri="{19B8F6BF-5375-455C-9EA6-DF929625EA0E}">
        <p15:presenceInfo xmlns:p15="http://schemas.microsoft.com/office/powerpoint/2012/main" userId="S::ANeubauer@riversideca.gov::82160f29-54dc-4767-a91a-8e06385bbc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81"/>
    <a:srgbClr val="002C53"/>
    <a:srgbClr val="003E76"/>
    <a:srgbClr val="006699"/>
    <a:srgbClr val="935F2F"/>
    <a:srgbClr val="412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55B1E6-A5F2-42AE-B8D3-063EFC9C1CD0}" v="21" dt="2023-12-01T20:20:28.3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71" autoAdjust="0"/>
  </p:normalViewPr>
  <p:slideViewPr>
    <p:cSldViewPr>
      <p:cViewPr varScale="1">
        <p:scale>
          <a:sx n="97" d="100"/>
          <a:sy n="97" d="100"/>
        </p:scale>
        <p:origin x="20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6" y="-90"/>
      </p:cViewPr>
      <p:guideLst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1.xml"/><Relationship Id="rId39" Type="http://schemas.openxmlformats.org/officeDocument/2006/relationships/slide" Target="slides/slide14.xml"/><Relationship Id="rId21" Type="http://schemas.openxmlformats.org/officeDocument/2006/relationships/customXml" Target="../customXml/item21.xml"/><Relationship Id="rId34" Type="http://schemas.openxmlformats.org/officeDocument/2006/relationships/slide" Target="slides/slide9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4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viewProps" Target="viewProps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microsoft.com/office/2016/11/relationships/changesInfo" Target="changesInfos/changesInfo1.xml"/><Relationship Id="rId8" Type="http://schemas.openxmlformats.org/officeDocument/2006/relationships/customXml" Target="../customXml/item8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Master" Target="slideMasters/slideMaster2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20" Type="http://schemas.openxmlformats.org/officeDocument/2006/relationships/customXml" Target="../customXml/item20.xml"/><Relationship Id="rId41" Type="http://schemas.openxmlformats.org/officeDocument/2006/relationships/slide" Target="slides/slide1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notesMaster" Target="notesMasters/notesMaster1.xml"/><Relationship Id="rId57" Type="http://schemas.microsoft.com/office/2015/10/relationships/revisionInfo" Target="revisionInfo.xml"/><Relationship Id="rId10" Type="http://schemas.openxmlformats.org/officeDocument/2006/relationships/customXml" Target="../customXml/item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zman, Michelle" userId="99bd504b-1c5c-47ec-851a-bd85ca2b2945" providerId="ADAL" clId="{6F55B1E6-A5F2-42AE-B8D3-063EFC9C1CD0}"/>
    <pc:docChg chg="undo redo custSel delSld modSld sldOrd">
      <pc:chgData name="Guzman, Michelle" userId="99bd504b-1c5c-47ec-851a-bd85ca2b2945" providerId="ADAL" clId="{6F55B1E6-A5F2-42AE-B8D3-063EFC9C1CD0}" dt="2023-12-01T20:31:50.471" v="1446" actId="1076"/>
      <pc:docMkLst>
        <pc:docMk/>
      </pc:docMkLst>
      <pc:sldChg chg="modSp mod">
        <pc:chgData name="Guzman, Michelle" userId="99bd504b-1c5c-47ec-851a-bd85ca2b2945" providerId="ADAL" clId="{6F55B1E6-A5F2-42AE-B8D3-063EFC9C1CD0}" dt="2023-12-01T20:01:21.946" v="1173" actId="1076"/>
        <pc:sldMkLst>
          <pc:docMk/>
          <pc:sldMk cId="1126207621" sldId="338"/>
        </pc:sldMkLst>
        <pc:spChg chg="mod">
          <ac:chgData name="Guzman, Michelle" userId="99bd504b-1c5c-47ec-851a-bd85ca2b2945" providerId="ADAL" clId="{6F55B1E6-A5F2-42AE-B8D3-063EFC9C1CD0}" dt="2023-12-01T20:00:35.690" v="1168" actId="1076"/>
          <ac:spMkLst>
            <pc:docMk/>
            <pc:sldMk cId="1126207621" sldId="338"/>
            <ac:spMk id="27" creationId="{BCDED1E1-66F0-48FE-B98D-9A303D97FD0D}"/>
          </ac:spMkLst>
        </pc:spChg>
        <pc:spChg chg="mod">
          <ac:chgData name="Guzman, Michelle" userId="99bd504b-1c5c-47ec-851a-bd85ca2b2945" providerId="ADAL" clId="{6F55B1E6-A5F2-42AE-B8D3-063EFC9C1CD0}" dt="2023-12-01T20:00:28.970" v="1167" actId="1076"/>
          <ac:spMkLst>
            <pc:docMk/>
            <pc:sldMk cId="1126207621" sldId="338"/>
            <ac:spMk id="30" creationId="{00000000-0000-0000-0000-000000000000}"/>
          </ac:spMkLst>
        </pc:spChg>
        <pc:picChg chg="mod">
          <ac:chgData name="Guzman, Michelle" userId="99bd504b-1c5c-47ec-851a-bd85ca2b2945" providerId="ADAL" clId="{6F55B1E6-A5F2-42AE-B8D3-063EFC9C1CD0}" dt="2023-12-01T20:01:21.946" v="1173" actId="1076"/>
          <ac:picMkLst>
            <pc:docMk/>
            <pc:sldMk cId="1126207621" sldId="338"/>
            <ac:picMk id="6" creationId="{6FA6D5CC-2892-44EE-9D43-9A770371E24F}"/>
          </ac:picMkLst>
        </pc:picChg>
      </pc:sldChg>
      <pc:sldChg chg="modSp mod">
        <pc:chgData name="Guzman, Michelle" userId="99bd504b-1c5c-47ec-851a-bd85ca2b2945" providerId="ADAL" clId="{6F55B1E6-A5F2-42AE-B8D3-063EFC9C1CD0}" dt="2023-12-01T19:52:53.451" v="1035" actId="207"/>
        <pc:sldMkLst>
          <pc:docMk/>
          <pc:sldMk cId="2979156628" sldId="340"/>
        </pc:sldMkLst>
        <pc:spChg chg="mod">
          <ac:chgData name="Guzman, Michelle" userId="99bd504b-1c5c-47ec-851a-bd85ca2b2945" providerId="ADAL" clId="{6F55B1E6-A5F2-42AE-B8D3-063EFC9C1CD0}" dt="2023-12-01T19:52:53.451" v="1035" actId="207"/>
          <ac:spMkLst>
            <pc:docMk/>
            <pc:sldMk cId="2979156628" sldId="340"/>
            <ac:spMk id="22" creationId="{00000000-0000-0000-0000-000000000000}"/>
          </ac:spMkLst>
        </pc:spChg>
      </pc:sldChg>
      <pc:sldChg chg="addSp delSp modSp mod">
        <pc:chgData name="Guzman, Michelle" userId="99bd504b-1c5c-47ec-851a-bd85ca2b2945" providerId="ADAL" clId="{6F55B1E6-A5F2-42AE-B8D3-063EFC9C1CD0}" dt="2023-12-01T20:31:50.471" v="1446" actId="1076"/>
        <pc:sldMkLst>
          <pc:docMk/>
          <pc:sldMk cId="460000470" sldId="342"/>
        </pc:sldMkLst>
        <pc:spChg chg="mod">
          <ac:chgData name="Guzman, Michelle" userId="99bd504b-1c5c-47ec-851a-bd85ca2b2945" providerId="ADAL" clId="{6F55B1E6-A5F2-42AE-B8D3-063EFC9C1CD0}" dt="2023-12-01T20:27:13.584" v="1407" actId="1076"/>
          <ac:spMkLst>
            <pc:docMk/>
            <pc:sldMk cId="460000470" sldId="342"/>
            <ac:spMk id="18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20:31:50.471" v="1446" actId="1076"/>
          <ac:spMkLst>
            <pc:docMk/>
            <pc:sldMk cId="460000470" sldId="342"/>
            <ac:spMk id="31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20:27:07.636" v="1406" actId="1076"/>
          <ac:spMkLst>
            <pc:docMk/>
            <pc:sldMk cId="460000470" sldId="342"/>
            <ac:spMk id="43" creationId="{00000000-0000-0000-0000-000000000000}"/>
          </ac:spMkLst>
        </pc:spChg>
        <pc:grpChg chg="del">
          <ac:chgData name="Guzman, Michelle" userId="99bd504b-1c5c-47ec-851a-bd85ca2b2945" providerId="ADAL" clId="{6F55B1E6-A5F2-42AE-B8D3-063EFC9C1CD0}" dt="2023-12-01T20:12:11.065" v="1176" actId="21"/>
          <ac:grpSpMkLst>
            <pc:docMk/>
            <pc:sldMk cId="460000470" sldId="342"/>
            <ac:grpSpMk id="46" creationId="{00000000-0000-0000-0000-000000000000}"/>
          </ac:grpSpMkLst>
        </pc:grpChg>
        <pc:graphicFrameChg chg="add mod modGraphic">
          <ac:chgData name="Guzman, Michelle" userId="99bd504b-1c5c-47ec-851a-bd85ca2b2945" providerId="ADAL" clId="{6F55B1E6-A5F2-42AE-B8D3-063EFC9C1CD0}" dt="2023-12-01T20:16:54.341" v="1213"/>
          <ac:graphicFrameMkLst>
            <pc:docMk/>
            <pc:sldMk cId="460000470" sldId="342"/>
            <ac:graphicFrameMk id="2" creationId="{9F6ABBE3-6DF2-E7FB-6EBD-2C45DFB07DDB}"/>
          </ac:graphicFrameMkLst>
        </pc:graphicFrameChg>
        <pc:graphicFrameChg chg="add mod modGraphic">
          <ac:chgData name="Guzman, Michelle" userId="99bd504b-1c5c-47ec-851a-bd85ca2b2945" providerId="ADAL" clId="{6F55B1E6-A5F2-42AE-B8D3-063EFC9C1CD0}" dt="2023-12-01T20:29:28.913" v="1425" actId="207"/>
          <ac:graphicFrameMkLst>
            <pc:docMk/>
            <pc:sldMk cId="460000470" sldId="342"/>
            <ac:graphicFrameMk id="4" creationId="{867DBBA9-0285-7B74-315F-13EF94EED62D}"/>
          </ac:graphicFrameMkLst>
        </pc:graphicFrameChg>
        <pc:picChg chg="mod">
          <ac:chgData name="Guzman, Michelle" userId="99bd504b-1c5c-47ec-851a-bd85ca2b2945" providerId="ADAL" clId="{6F55B1E6-A5F2-42AE-B8D3-063EFC9C1CD0}" dt="2023-12-01T20:26:40.449" v="1398" actId="1076"/>
          <ac:picMkLst>
            <pc:docMk/>
            <pc:sldMk cId="460000470" sldId="342"/>
            <ac:picMk id="9" creationId="{00000000-0000-0000-0000-000000000000}"/>
          </ac:picMkLst>
        </pc:picChg>
        <pc:cxnChg chg="mod">
          <ac:chgData name="Guzman, Michelle" userId="99bd504b-1c5c-47ec-851a-bd85ca2b2945" providerId="ADAL" clId="{6F55B1E6-A5F2-42AE-B8D3-063EFC9C1CD0}" dt="2023-12-01T20:25:48.075" v="1391" actId="1076"/>
          <ac:cxnSpMkLst>
            <pc:docMk/>
            <pc:sldMk cId="460000470" sldId="342"/>
            <ac:cxnSpMk id="47" creationId="{00000000-0000-0000-0000-000000000000}"/>
          </ac:cxnSpMkLst>
        </pc:cxnChg>
      </pc:sldChg>
      <pc:sldChg chg="modSp mod">
        <pc:chgData name="Guzman, Michelle" userId="99bd504b-1c5c-47ec-851a-bd85ca2b2945" providerId="ADAL" clId="{6F55B1E6-A5F2-42AE-B8D3-063EFC9C1CD0}" dt="2023-12-01T18:38:34.434" v="15" actId="20577"/>
        <pc:sldMkLst>
          <pc:docMk/>
          <pc:sldMk cId="2612036922" sldId="344"/>
        </pc:sldMkLst>
        <pc:spChg chg="mod">
          <ac:chgData name="Guzman, Michelle" userId="99bd504b-1c5c-47ec-851a-bd85ca2b2945" providerId="ADAL" clId="{6F55B1E6-A5F2-42AE-B8D3-063EFC9C1CD0}" dt="2023-12-01T18:38:34.434" v="15" actId="20577"/>
          <ac:spMkLst>
            <pc:docMk/>
            <pc:sldMk cId="2612036922" sldId="344"/>
            <ac:spMk id="6" creationId="{00000000-0000-0000-0000-000000000000}"/>
          </ac:spMkLst>
        </pc:spChg>
      </pc:sldChg>
      <pc:sldChg chg="modSp mod">
        <pc:chgData name="Guzman, Michelle" userId="99bd504b-1c5c-47ec-851a-bd85ca2b2945" providerId="ADAL" clId="{6F55B1E6-A5F2-42AE-B8D3-063EFC9C1CD0}" dt="2023-12-01T18:39:28.803" v="37" actId="20577"/>
        <pc:sldMkLst>
          <pc:docMk/>
          <pc:sldMk cId="1764118747" sldId="345"/>
        </pc:sldMkLst>
        <pc:spChg chg="mod">
          <ac:chgData name="Guzman, Michelle" userId="99bd504b-1c5c-47ec-851a-bd85ca2b2945" providerId="ADAL" clId="{6F55B1E6-A5F2-42AE-B8D3-063EFC9C1CD0}" dt="2023-12-01T18:39:28.803" v="37" actId="20577"/>
          <ac:spMkLst>
            <pc:docMk/>
            <pc:sldMk cId="1764118747" sldId="345"/>
            <ac:spMk id="8" creationId="{00000000-0000-0000-0000-000000000000}"/>
          </ac:spMkLst>
        </pc:spChg>
      </pc:sldChg>
      <pc:sldChg chg="modSp mod">
        <pc:chgData name="Guzman, Michelle" userId="99bd504b-1c5c-47ec-851a-bd85ca2b2945" providerId="ADAL" clId="{6F55B1E6-A5F2-42AE-B8D3-063EFC9C1CD0}" dt="2023-12-01T19:24:05.188" v="432" actId="20577"/>
        <pc:sldMkLst>
          <pc:docMk/>
          <pc:sldMk cId="4273625479" sldId="353"/>
        </pc:sldMkLst>
        <pc:spChg chg="mod">
          <ac:chgData name="Guzman, Michelle" userId="99bd504b-1c5c-47ec-851a-bd85ca2b2945" providerId="ADAL" clId="{6F55B1E6-A5F2-42AE-B8D3-063EFC9C1CD0}" dt="2023-12-01T19:24:05.188" v="432" actId="20577"/>
          <ac:spMkLst>
            <pc:docMk/>
            <pc:sldMk cId="4273625479" sldId="353"/>
            <ac:spMk id="7" creationId="{00000000-0000-0000-0000-000000000000}"/>
          </ac:spMkLst>
        </pc:spChg>
      </pc:sldChg>
      <pc:sldChg chg="modSp del mod">
        <pc:chgData name="Guzman, Michelle" userId="99bd504b-1c5c-47ec-851a-bd85ca2b2945" providerId="ADAL" clId="{6F55B1E6-A5F2-42AE-B8D3-063EFC9C1CD0}" dt="2023-12-01T19:06:34.776" v="226" actId="2696"/>
        <pc:sldMkLst>
          <pc:docMk/>
          <pc:sldMk cId="2794921427" sldId="355"/>
        </pc:sldMkLst>
        <pc:spChg chg="mod">
          <ac:chgData name="Guzman, Michelle" userId="99bd504b-1c5c-47ec-851a-bd85ca2b2945" providerId="ADAL" clId="{6F55B1E6-A5F2-42AE-B8D3-063EFC9C1CD0}" dt="2023-12-01T18:56:35.064" v="154" actId="20577"/>
          <ac:spMkLst>
            <pc:docMk/>
            <pc:sldMk cId="2794921427" sldId="355"/>
            <ac:spMk id="6" creationId="{E64E8520-E598-40EC-ABE4-CAF128F73B20}"/>
          </ac:spMkLst>
        </pc:spChg>
        <pc:spChg chg="mod">
          <ac:chgData name="Guzman, Michelle" userId="99bd504b-1c5c-47ec-851a-bd85ca2b2945" providerId="ADAL" clId="{6F55B1E6-A5F2-42AE-B8D3-063EFC9C1CD0}" dt="2023-12-01T19:05:46.323" v="212" actId="21"/>
          <ac:spMkLst>
            <pc:docMk/>
            <pc:sldMk cId="2794921427" sldId="355"/>
            <ac:spMk id="7" creationId="{00000000-0000-0000-0000-000000000000}"/>
          </ac:spMkLst>
        </pc:spChg>
      </pc:sldChg>
      <pc:sldChg chg="modSp mod ord">
        <pc:chgData name="Guzman, Michelle" userId="99bd504b-1c5c-47ec-851a-bd85ca2b2945" providerId="ADAL" clId="{6F55B1E6-A5F2-42AE-B8D3-063EFC9C1CD0}" dt="2023-12-01T19:08:59.145" v="243" actId="255"/>
        <pc:sldMkLst>
          <pc:docMk/>
          <pc:sldMk cId="2035549092" sldId="357"/>
        </pc:sldMkLst>
        <pc:spChg chg="mod">
          <ac:chgData name="Guzman, Michelle" userId="99bd504b-1c5c-47ec-851a-bd85ca2b2945" providerId="ADAL" clId="{6F55B1E6-A5F2-42AE-B8D3-063EFC9C1CD0}" dt="2023-12-01T19:05:28.703" v="211" actId="20577"/>
          <ac:spMkLst>
            <pc:docMk/>
            <pc:sldMk cId="2035549092" sldId="357"/>
            <ac:spMk id="6" creationId="{C6F0970F-ACD1-4B71-B2B4-70D74306B5C3}"/>
          </ac:spMkLst>
        </pc:spChg>
        <pc:spChg chg="mod">
          <ac:chgData name="Guzman, Michelle" userId="99bd504b-1c5c-47ec-851a-bd85ca2b2945" providerId="ADAL" clId="{6F55B1E6-A5F2-42AE-B8D3-063EFC9C1CD0}" dt="2023-12-01T19:08:59.145" v="243" actId="255"/>
          <ac:spMkLst>
            <pc:docMk/>
            <pc:sldMk cId="2035549092" sldId="357"/>
            <ac:spMk id="7" creationId="{00000000-0000-0000-0000-000000000000}"/>
          </ac:spMkLst>
        </pc:spChg>
        <pc:picChg chg="mod">
          <ac:chgData name="Guzman, Michelle" userId="99bd504b-1c5c-47ec-851a-bd85ca2b2945" providerId="ADAL" clId="{6F55B1E6-A5F2-42AE-B8D3-063EFC9C1CD0}" dt="2023-12-01T19:06:56.409" v="231" actId="1076"/>
          <ac:picMkLst>
            <pc:docMk/>
            <pc:sldMk cId="2035549092" sldId="357"/>
            <ac:picMk id="5" creationId="{5D694B23-F584-4512-90A3-02559F3D31AD}"/>
          </ac:picMkLst>
        </pc:picChg>
      </pc:sldChg>
      <pc:sldChg chg="delSp modSp mod">
        <pc:chgData name="Guzman, Michelle" userId="99bd504b-1c5c-47ec-851a-bd85ca2b2945" providerId="ADAL" clId="{6F55B1E6-A5F2-42AE-B8D3-063EFC9C1CD0}" dt="2023-12-01T19:58:43.171" v="1132" actId="255"/>
        <pc:sldMkLst>
          <pc:docMk/>
          <pc:sldMk cId="1338646300" sldId="362"/>
        </pc:sldMkLst>
        <pc:spChg chg="mod">
          <ac:chgData name="Guzman, Michelle" userId="99bd504b-1c5c-47ec-851a-bd85ca2b2945" providerId="ADAL" clId="{6F55B1E6-A5F2-42AE-B8D3-063EFC9C1CD0}" dt="2023-12-01T19:58:43.171" v="1132" actId="255"/>
          <ac:spMkLst>
            <pc:docMk/>
            <pc:sldMk cId="1338646300" sldId="362"/>
            <ac:spMk id="6" creationId="{00000000-0000-0000-0000-000000000000}"/>
          </ac:spMkLst>
        </pc:spChg>
        <pc:cxnChg chg="del">
          <ac:chgData name="Guzman, Michelle" userId="99bd504b-1c5c-47ec-851a-bd85ca2b2945" providerId="ADAL" clId="{6F55B1E6-A5F2-42AE-B8D3-063EFC9C1CD0}" dt="2023-12-01T19:57:09.654" v="1102" actId="21"/>
          <ac:cxnSpMkLst>
            <pc:docMk/>
            <pc:sldMk cId="1338646300" sldId="362"/>
            <ac:cxnSpMk id="10" creationId="{B4DF7F59-C9A4-45A2-9988-4629CA66C5E4}"/>
          </ac:cxnSpMkLst>
        </pc:cxnChg>
        <pc:cxnChg chg="del">
          <ac:chgData name="Guzman, Michelle" userId="99bd504b-1c5c-47ec-851a-bd85ca2b2945" providerId="ADAL" clId="{6F55B1E6-A5F2-42AE-B8D3-063EFC9C1CD0}" dt="2023-12-01T19:57:11.512" v="1103" actId="21"/>
          <ac:cxnSpMkLst>
            <pc:docMk/>
            <pc:sldMk cId="1338646300" sldId="362"/>
            <ac:cxnSpMk id="11" creationId="{F90A2327-C554-4219-90C0-1F401791BD83}"/>
          </ac:cxnSpMkLst>
        </pc:cxnChg>
      </pc:sldChg>
      <pc:sldChg chg="modSp mod">
        <pc:chgData name="Guzman, Michelle" userId="99bd504b-1c5c-47ec-851a-bd85ca2b2945" providerId="ADAL" clId="{6F55B1E6-A5F2-42AE-B8D3-063EFC9C1CD0}" dt="2023-12-01T18:38:52.187" v="22" actId="20577"/>
        <pc:sldMkLst>
          <pc:docMk/>
          <pc:sldMk cId="4289024268" sldId="364"/>
        </pc:sldMkLst>
        <pc:spChg chg="mod">
          <ac:chgData name="Guzman, Michelle" userId="99bd504b-1c5c-47ec-851a-bd85ca2b2945" providerId="ADAL" clId="{6F55B1E6-A5F2-42AE-B8D3-063EFC9C1CD0}" dt="2023-12-01T18:38:52.187" v="22" actId="20577"/>
          <ac:spMkLst>
            <pc:docMk/>
            <pc:sldMk cId="4289024268" sldId="364"/>
            <ac:spMk id="6" creationId="{ED6B7BDF-D43A-4257-9AD0-60F9BAD22EE4}"/>
          </ac:spMkLst>
        </pc:spChg>
      </pc:sldChg>
      <pc:sldChg chg="modSp mod">
        <pc:chgData name="Guzman, Michelle" userId="99bd504b-1c5c-47ec-851a-bd85ca2b2945" providerId="ADAL" clId="{6F55B1E6-A5F2-42AE-B8D3-063EFC9C1CD0}" dt="2023-12-01T19:01:40.947" v="196" actId="207"/>
        <pc:sldMkLst>
          <pc:docMk/>
          <pc:sldMk cId="1869103235" sldId="365"/>
        </pc:sldMkLst>
        <pc:spChg chg="mod">
          <ac:chgData name="Guzman, Michelle" userId="99bd504b-1c5c-47ec-851a-bd85ca2b2945" providerId="ADAL" clId="{6F55B1E6-A5F2-42AE-B8D3-063EFC9C1CD0}" dt="2023-12-01T19:01:40.947" v="196" actId="207"/>
          <ac:spMkLst>
            <pc:docMk/>
            <pc:sldMk cId="1869103235" sldId="365"/>
            <ac:spMk id="2" creationId="{00000000-0000-0000-0000-000000000000}"/>
          </ac:spMkLst>
        </pc:spChg>
      </pc:sldChg>
      <pc:sldChg chg="delSp modSp del mod">
        <pc:chgData name="Guzman, Michelle" userId="99bd504b-1c5c-47ec-851a-bd85ca2b2945" providerId="ADAL" clId="{6F55B1E6-A5F2-42AE-B8D3-063EFC9C1CD0}" dt="2023-12-01T18:58:04.805" v="174" actId="2696"/>
        <pc:sldMkLst>
          <pc:docMk/>
          <pc:sldMk cId="255031293" sldId="366"/>
        </pc:sldMkLst>
        <pc:spChg chg="del">
          <ac:chgData name="Guzman, Michelle" userId="99bd504b-1c5c-47ec-851a-bd85ca2b2945" providerId="ADAL" clId="{6F55B1E6-A5F2-42AE-B8D3-063EFC9C1CD0}" dt="2023-12-01T18:57:58.377" v="172" actId="21"/>
          <ac:spMkLst>
            <pc:docMk/>
            <pc:sldMk cId="255031293" sldId="366"/>
            <ac:spMk id="2" creationId="{88401C5B-A9D7-4BBA-82B2-2B3727A046D5}"/>
          </ac:spMkLst>
        </pc:spChg>
        <pc:spChg chg="del mod">
          <ac:chgData name="Guzman, Michelle" userId="99bd504b-1c5c-47ec-851a-bd85ca2b2945" providerId="ADAL" clId="{6F55B1E6-A5F2-42AE-B8D3-063EFC9C1CD0}" dt="2023-12-01T18:57:34.204" v="166"/>
          <ac:spMkLst>
            <pc:docMk/>
            <pc:sldMk cId="255031293" sldId="366"/>
            <ac:spMk id="9" creationId="{24C8EA21-3348-403C-9FD8-41616CD82300}"/>
          </ac:spMkLst>
        </pc:spChg>
        <pc:picChg chg="del">
          <ac:chgData name="Guzman, Michelle" userId="99bd504b-1c5c-47ec-851a-bd85ca2b2945" providerId="ADAL" clId="{6F55B1E6-A5F2-42AE-B8D3-063EFC9C1CD0}" dt="2023-12-01T18:57:14.724" v="159" actId="21"/>
          <ac:picMkLst>
            <pc:docMk/>
            <pc:sldMk cId="255031293" sldId="366"/>
            <ac:picMk id="5" creationId="{00000000-0000-0000-0000-000000000000}"/>
          </ac:picMkLst>
        </pc:picChg>
        <pc:picChg chg="del">
          <ac:chgData name="Guzman, Michelle" userId="99bd504b-1c5c-47ec-851a-bd85ca2b2945" providerId="ADAL" clId="{6F55B1E6-A5F2-42AE-B8D3-063EFC9C1CD0}" dt="2023-12-01T18:57:48.039" v="170" actId="21"/>
          <ac:picMkLst>
            <pc:docMk/>
            <pc:sldMk cId="255031293" sldId="366"/>
            <ac:picMk id="6" creationId="{00000000-0000-0000-0000-000000000000}"/>
          </ac:picMkLst>
        </pc:picChg>
      </pc:sldChg>
      <pc:sldChg chg="modSp mod ord">
        <pc:chgData name="Guzman, Michelle" userId="99bd504b-1c5c-47ec-851a-bd85ca2b2945" providerId="ADAL" clId="{6F55B1E6-A5F2-42AE-B8D3-063EFC9C1CD0}" dt="2023-12-01T19:55:51.921" v="1100" actId="14100"/>
        <pc:sldMkLst>
          <pc:docMk/>
          <pc:sldMk cId="2439526494" sldId="367"/>
        </pc:sldMkLst>
        <pc:spChg chg="mod">
          <ac:chgData name="Guzman, Michelle" userId="99bd504b-1c5c-47ec-851a-bd85ca2b2945" providerId="ADAL" clId="{6F55B1E6-A5F2-42AE-B8D3-063EFC9C1CD0}" dt="2023-12-01T19:55:51.921" v="1100" actId="14100"/>
          <ac:spMkLst>
            <pc:docMk/>
            <pc:sldMk cId="2439526494" sldId="367"/>
            <ac:spMk id="2" creationId="{00000000-0000-0000-0000-000000000000}"/>
          </ac:spMkLst>
        </pc:spChg>
      </pc:sldChg>
      <pc:sldChg chg="modSp mod">
        <pc:chgData name="Guzman, Michelle" userId="99bd504b-1c5c-47ec-851a-bd85ca2b2945" providerId="ADAL" clId="{6F55B1E6-A5F2-42AE-B8D3-063EFC9C1CD0}" dt="2023-12-01T19:02:43.448" v="203" actId="1076"/>
        <pc:sldMkLst>
          <pc:docMk/>
          <pc:sldMk cId="2203158555" sldId="368"/>
        </pc:sldMkLst>
        <pc:spChg chg="mod">
          <ac:chgData name="Guzman, Michelle" userId="99bd504b-1c5c-47ec-851a-bd85ca2b2945" providerId="ADAL" clId="{6F55B1E6-A5F2-42AE-B8D3-063EFC9C1CD0}" dt="2023-12-01T19:02:43.448" v="203" actId="1076"/>
          <ac:spMkLst>
            <pc:docMk/>
            <pc:sldMk cId="2203158555" sldId="368"/>
            <ac:spMk id="4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8:55:42.565" v="101" actId="20577"/>
          <ac:spMkLst>
            <pc:docMk/>
            <pc:sldMk cId="2203158555" sldId="368"/>
            <ac:spMk id="6" creationId="{1A71EE7F-E56E-47AD-97BA-875B092C43F8}"/>
          </ac:spMkLst>
        </pc:spChg>
      </pc:sldChg>
      <pc:sldChg chg="addSp delSp modSp mod">
        <pc:chgData name="Guzman, Michelle" userId="99bd504b-1c5c-47ec-851a-bd85ca2b2945" providerId="ADAL" clId="{6F55B1E6-A5F2-42AE-B8D3-063EFC9C1CD0}" dt="2023-12-01T19:31:32.343" v="639" actId="14100"/>
        <pc:sldMkLst>
          <pc:docMk/>
          <pc:sldMk cId="4151888680" sldId="369"/>
        </pc:sldMkLst>
        <pc:spChg chg="mod">
          <ac:chgData name="Guzman, Michelle" userId="99bd504b-1c5c-47ec-851a-bd85ca2b2945" providerId="ADAL" clId="{6F55B1E6-A5F2-42AE-B8D3-063EFC9C1CD0}" dt="2023-12-01T19:12:29.225" v="260" actId="20577"/>
          <ac:spMkLst>
            <pc:docMk/>
            <pc:sldMk cId="4151888680" sldId="369"/>
            <ac:spMk id="6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31:12.967" v="638" actId="14100"/>
          <ac:spMkLst>
            <pc:docMk/>
            <pc:sldMk cId="4151888680" sldId="369"/>
            <ac:spMk id="8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31:32.343" v="639" actId="14100"/>
          <ac:spMkLst>
            <pc:docMk/>
            <pc:sldMk cId="4151888680" sldId="369"/>
            <ac:spMk id="10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14:19.598" v="313" actId="20577"/>
          <ac:spMkLst>
            <pc:docMk/>
            <pc:sldMk cId="4151888680" sldId="369"/>
            <ac:spMk id="12" creationId="{E7C9B263-4177-493F-A560-BD1BA8CF80CE}"/>
          </ac:spMkLst>
        </pc:spChg>
        <pc:picChg chg="add del mod">
          <ac:chgData name="Guzman, Michelle" userId="99bd504b-1c5c-47ec-851a-bd85ca2b2945" providerId="ADAL" clId="{6F55B1E6-A5F2-42AE-B8D3-063EFC9C1CD0}" dt="2023-12-01T19:27:12.021" v="598" actId="21"/>
          <ac:picMkLst>
            <pc:docMk/>
            <pc:sldMk cId="4151888680" sldId="369"/>
            <ac:picMk id="2" creationId="{DC5F0B7C-93B6-93C3-3A4E-CD898086A97C}"/>
          </ac:picMkLst>
        </pc:picChg>
        <pc:picChg chg="mod">
          <ac:chgData name="Guzman, Michelle" userId="99bd504b-1c5c-47ec-851a-bd85ca2b2945" providerId="ADAL" clId="{6F55B1E6-A5F2-42AE-B8D3-063EFC9C1CD0}" dt="2023-12-01T19:27:25.433" v="600" actId="1076"/>
          <ac:picMkLst>
            <pc:docMk/>
            <pc:sldMk cId="4151888680" sldId="369"/>
            <ac:picMk id="7" creationId="{00000000-0000-0000-0000-000000000000}"/>
          </ac:picMkLst>
        </pc:picChg>
        <pc:picChg chg="mod">
          <ac:chgData name="Guzman, Michelle" userId="99bd504b-1c5c-47ec-851a-bd85ca2b2945" providerId="ADAL" clId="{6F55B1E6-A5F2-42AE-B8D3-063EFC9C1CD0}" dt="2023-12-01T19:27:51.713" v="606" actId="1076"/>
          <ac:picMkLst>
            <pc:docMk/>
            <pc:sldMk cId="4151888680" sldId="369"/>
            <ac:picMk id="9" creationId="{00000000-0000-0000-0000-000000000000}"/>
          </ac:picMkLst>
        </pc:picChg>
      </pc:sldChg>
      <pc:sldChg chg="delSp modSp del mod">
        <pc:chgData name="Guzman, Michelle" userId="99bd504b-1c5c-47ec-851a-bd85ca2b2945" providerId="ADAL" clId="{6F55B1E6-A5F2-42AE-B8D3-063EFC9C1CD0}" dt="2023-12-01T19:12:46.620" v="263" actId="2696"/>
        <pc:sldMkLst>
          <pc:docMk/>
          <pc:sldMk cId="182546141" sldId="370"/>
        </pc:sldMkLst>
        <pc:spChg chg="mod">
          <ac:chgData name="Guzman, Michelle" userId="99bd504b-1c5c-47ec-851a-bd85ca2b2945" providerId="ADAL" clId="{6F55B1E6-A5F2-42AE-B8D3-063EFC9C1CD0}" dt="2023-12-01T19:12:07.311" v="252" actId="21"/>
          <ac:spMkLst>
            <pc:docMk/>
            <pc:sldMk cId="182546141" sldId="370"/>
            <ac:spMk id="5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8:56:12.117" v="131" actId="20577"/>
          <ac:spMkLst>
            <pc:docMk/>
            <pc:sldMk cId="182546141" sldId="370"/>
            <ac:spMk id="9" creationId="{CAC5AF79-A7A7-41DD-94DF-2952298111D9}"/>
          </ac:spMkLst>
        </pc:spChg>
        <pc:picChg chg="del">
          <ac:chgData name="Guzman, Michelle" userId="99bd504b-1c5c-47ec-851a-bd85ca2b2945" providerId="ADAL" clId="{6F55B1E6-A5F2-42AE-B8D3-063EFC9C1CD0}" dt="2023-12-01T19:12:39.095" v="261" actId="21"/>
          <ac:picMkLst>
            <pc:docMk/>
            <pc:sldMk cId="182546141" sldId="370"/>
            <ac:picMk id="6" creationId="{00000000-0000-0000-0000-000000000000}"/>
          </ac:picMkLst>
        </pc:picChg>
      </pc:sldChg>
      <pc:sldChg chg="modSp mod">
        <pc:chgData name="Guzman, Michelle" userId="99bd504b-1c5c-47ec-851a-bd85ca2b2945" providerId="ADAL" clId="{6F55B1E6-A5F2-42AE-B8D3-063EFC9C1CD0}" dt="2023-12-01T19:55:33.380" v="1099" actId="207"/>
        <pc:sldMkLst>
          <pc:docMk/>
          <pc:sldMk cId="1989129648" sldId="379"/>
        </pc:sldMkLst>
        <pc:spChg chg="mod">
          <ac:chgData name="Guzman, Michelle" userId="99bd504b-1c5c-47ec-851a-bd85ca2b2945" providerId="ADAL" clId="{6F55B1E6-A5F2-42AE-B8D3-063EFC9C1CD0}" dt="2023-12-01T19:55:33.380" v="1099" actId="207"/>
          <ac:spMkLst>
            <pc:docMk/>
            <pc:sldMk cId="1989129648" sldId="379"/>
            <ac:spMk id="5" creationId="{00000000-0000-0000-0000-000000000000}"/>
          </ac:spMkLst>
        </pc:spChg>
      </pc:sldChg>
      <pc:sldChg chg="modSp mod">
        <pc:chgData name="Guzman, Michelle" userId="99bd504b-1c5c-47ec-851a-bd85ca2b2945" providerId="ADAL" clId="{6F55B1E6-A5F2-42AE-B8D3-063EFC9C1CD0}" dt="2023-12-01T19:54:53.383" v="1097" actId="207"/>
        <pc:sldMkLst>
          <pc:docMk/>
          <pc:sldMk cId="3455023077" sldId="383"/>
        </pc:sldMkLst>
        <pc:spChg chg="mod">
          <ac:chgData name="Guzman, Michelle" userId="99bd504b-1c5c-47ec-851a-bd85ca2b2945" providerId="ADAL" clId="{6F55B1E6-A5F2-42AE-B8D3-063EFC9C1CD0}" dt="2023-12-01T19:54:53.383" v="1097" actId="207"/>
          <ac:spMkLst>
            <pc:docMk/>
            <pc:sldMk cId="3455023077" sldId="383"/>
            <ac:spMk id="5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24:54.247" v="498" actId="20577"/>
          <ac:spMkLst>
            <pc:docMk/>
            <pc:sldMk cId="3455023077" sldId="383"/>
            <ac:spMk id="7" creationId="{E9D6624F-AAF7-46DE-86FC-D1032FAD3E87}"/>
          </ac:spMkLst>
        </pc:spChg>
      </pc:sldChg>
      <pc:sldChg chg="addSp delSp modSp mod">
        <pc:chgData name="Guzman, Michelle" userId="99bd504b-1c5c-47ec-851a-bd85ca2b2945" providerId="ADAL" clId="{6F55B1E6-A5F2-42AE-B8D3-063EFC9C1CD0}" dt="2023-12-01T19:54:24.138" v="1095" actId="20577"/>
        <pc:sldMkLst>
          <pc:docMk/>
          <pc:sldMk cId="3667276962" sldId="384"/>
        </pc:sldMkLst>
        <pc:spChg chg="mod">
          <ac:chgData name="Guzman, Michelle" userId="99bd504b-1c5c-47ec-851a-bd85ca2b2945" providerId="ADAL" clId="{6F55B1E6-A5F2-42AE-B8D3-063EFC9C1CD0}" dt="2023-12-01T19:54:24.138" v="1095" actId="20577"/>
          <ac:spMkLst>
            <pc:docMk/>
            <pc:sldMk cId="3667276962" sldId="384"/>
            <ac:spMk id="5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24:46.258" v="479" actId="20577"/>
          <ac:spMkLst>
            <pc:docMk/>
            <pc:sldMk cId="3667276962" sldId="384"/>
            <ac:spMk id="7" creationId="{380140F6-8659-4D65-88F9-ACD78A9CC16B}"/>
          </ac:spMkLst>
        </pc:spChg>
        <pc:cxnChg chg="add mod">
          <ac:chgData name="Guzman, Michelle" userId="99bd504b-1c5c-47ec-851a-bd85ca2b2945" providerId="ADAL" clId="{6F55B1E6-A5F2-42AE-B8D3-063EFC9C1CD0}" dt="2023-12-01T19:51:31.776" v="990" actId="1076"/>
          <ac:cxnSpMkLst>
            <pc:docMk/>
            <pc:sldMk cId="3667276962" sldId="384"/>
            <ac:cxnSpMk id="2" creationId="{FDA1BF87-AEAC-7B47-929C-9F399564BCB1}"/>
          </ac:cxnSpMkLst>
        </pc:cxnChg>
        <pc:cxnChg chg="del">
          <ac:chgData name="Guzman, Michelle" userId="99bd504b-1c5c-47ec-851a-bd85ca2b2945" providerId="ADAL" clId="{6F55B1E6-A5F2-42AE-B8D3-063EFC9C1CD0}" dt="2023-12-01T19:49:01.427" v="983" actId="21"/>
          <ac:cxnSpMkLst>
            <pc:docMk/>
            <pc:sldMk cId="3667276962" sldId="384"/>
            <ac:cxnSpMk id="8" creationId="{670D796C-F6D5-45E4-B7DE-EF5B17A0FCC5}"/>
          </ac:cxnSpMkLst>
        </pc:cxnChg>
        <pc:cxnChg chg="del">
          <ac:chgData name="Guzman, Michelle" userId="99bd504b-1c5c-47ec-851a-bd85ca2b2945" providerId="ADAL" clId="{6F55B1E6-A5F2-42AE-B8D3-063EFC9C1CD0}" dt="2023-12-01T19:49:02.996" v="984" actId="21"/>
          <ac:cxnSpMkLst>
            <pc:docMk/>
            <pc:sldMk cId="3667276962" sldId="384"/>
            <ac:cxnSpMk id="9" creationId="{D14A32AD-E21E-484B-B202-864A43820787}"/>
          </ac:cxnSpMkLst>
        </pc:cxnChg>
      </pc:sldChg>
      <pc:sldChg chg="modSp mod">
        <pc:chgData name="Guzman, Michelle" userId="99bd504b-1c5c-47ec-851a-bd85ca2b2945" providerId="ADAL" clId="{6F55B1E6-A5F2-42AE-B8D3-063EFC9C1CD0}" dt="2023-12-01T19:54:06.969" v="1076" actId="20577"/>
        <pc:sldMkLst>
          <pc:docMk/>
          <pc:sldMk cId="2270784256" sldId="385"/>
        </pc:sldMkLst>
        <pc:spChg chg="mod">
          <ac:chgData name="Guzman, Michelle" userId="99bd504b-1c5c-47ec-851a-bd85ca2b2945" providerId="ADAL" clId="{6F55B1E6-A5F2-42AE-B8D3-063EFC9C1CD0}" dt="2023-12-01T19:52:20.047" v="1034" actId="20577"/>
          <ac:spMkLst>
            <pc:docMk/>
            <pc:sldMk cId="2270784256" sldId="385"/>
            <ac:spMk id="5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24:15.035" v="452" actId="20577"/>
          <ac:spMkLst>
            <pc:docMk/>
            <pc:sldMk cId="2270784256" sldId="385"/>
            <ac:spMk id="6" creationId="{B9CF713E-0DD8-49EF-AEEE-BF4C36E378F7}"/>
          </ac:spMkLst>
        </pc:spChg>
        <pc:spChg chg="mod">
          <ac:chgData name="Guzman, Michelle" userId="99bd504b-1c5c-47ec-851a-bd85ca2b2945" providerId="ADAL" clId="{6F55B1E6-A5F2-42AE-B8D3-063EFC9C1CD0}" dt="2023-12-01T19:54:06.969" v="1076" actId="20577"/>
          <ac:spMkLst>
            <pc:docMk/>
            <pc:sldMk cId="2270784256" sldId="385"/>
            <ac:spMk id="7" creationId="{A18198C8-BD7A-4EF0-B63D-F6601C5E4DFE}"/>
          </ac:spMkLst>
        </pc:spChg>
      </pc:sldChg>
      <pc:sldChg chg="modSp mod">
        <pc:chgData name="Guzman, Michelle" userId="99bd504b-1c5c-47ec-851a-bd85ca2b2945" providerId="ADAL" clId="{6F55B1E6-A5F2-42AE-B8D3-063EFC9C1CD0}" dt="2023-12-01T19:45:05.401" v="931" actId="255"/>
        <pc:sldMkLst>
          <pc:docMk/>
          <pc:sldMk cId="1341886834" sldId="387"/>
        </pc:sldMkLst>
        <pc:spChg chg="mod">
          <ac:chgData name="Guzman, Michelle" userId="99bd504b-1c5c-47ec-851a-bd85ca2b2945" providerId="ADAL" clId="{6F55B1E6-A5F2-42AE-B8D3-063EFC9C1CD0}" dt="2023-12-01T19:44:57.778" v="930" actId="1076"/>
          <ac:spMkLst>
            <pc:docMk/>
            <pc:sldMk cId="1341886834" sldId="387"/>
            <ac:spMk id="2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45:05.401" v="931" actId="255"/>
          <ac:spMkLst>
            <pc:docMk/>
            <pc:sldMk cId="1341886834" sldId="387"/>
            <ac:spMk id="9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26:12.241" v="595" actId="20577"/>
          <ac:spMkLst>
            <pc:docMk/>
            <pc:sldMk cId="1341886834" sldId="387"/>
            <ac:spMk id="11" creationId="{00000000-0000-0000-0000-000000000000}"/>
          </ac:spMkLst>
        </pc:spChg>
        <pc:picChg chg="mod">
          <ac:chgData name="Guzman, Michelle" userId="99bd504b-1c5c-47ec-851a-bd85ca2b2945" providerId="ADAL" clId="{6F55B1E6-A5F2-42AE-B8D3-063EFC9C1CD0}" dt="2023-12-01T19:44:42.193" v="928" actId="14100"/>
          <ac:picMkLst>
            <pc:docMk/>
            <pc:sldMk cId="1341886834" sldId="387"/>
            <ac:picMk id="4" creationId="{84A1ADD8-68DE-4D96-AE88-A6208C576C7B}"/>
          </ac:picMkLst>
        </pc:picChg>
        <pc:picChg chg="mod">
          <ac:chgData name="Guzman, Michelle" userId="99bd504b-1c5c-47ec-851a-bd85ca2b2945" providerId="ADAL" clId="{6F55B1E6-A5F2-42AE-B8D3-063EFC9C1CD0}" dt="2023-12-01T19:42:12.047" v="902" actId="1076"/>
          <ac:picMkLst>
            <pc:docMk/>
            <pc:sldMk cId="1341886834" sldId="387"/>
            <ac:picMk id="7" creationId="{00000000-0000-0000-0000-000000000000}"/>
          </ac:picMkLst>
        </pc:picChg>
        <pc:picChg chg="mod">
          <ac:chgData name="Guzman, Michelle" userId="99bd504b-1c5c-47ec-851a-bd85ca2b2945" providerId="ADAL" clId="{6F55B1E6-A5F2-42AE-B8D3-063EFC9C1CD0}" dt="2023-12-01T19:43:33.472" v="917" actId="14100"/>
          <ac:picMkLst>
            <pc:docMk/>
            <pc:sldMk cId="1341886834" sldId="387"/>
            <ac:picMk id="8" creationId="{00000000-0000-0000-0000-000000000000}"/>
          </ac:picMkLst>
        </pc:picChg>
        <pc:picChg chg="mod">
          <ac:chgData name="Guzman, Michelle" userId="99bd504b-1c5c-47ec-851a-bd85ca2b2945" providerId="ADAL" clId="{6F55B1E6-A5F2-42AE-B8D3-063EFC9C1CD0}" dt="2023-12-01T19:44:36.350" v="927" actId="14100"/>
          <ac:picMkLst>
            <pc:docMk/>
            <pc:sldMk cId="1341886834" sldId="387"/>
            <ac:picMk id="13" creationId="{8D0BA672-122A-4539-A931-94FF34227DAF}"/>
          </ac:picMkLst>
        </pc:picChg>
      </pc:sldChg>
      <pc:sldChg chg="delSp modSp mod">
        <pc:chgData name="Guzman, Michelle" userId="99bd504b-1c5c-47ec-851a-bd85ca2b2945" providerId="ADAL" clId="{6F55B1E6-A5F2-42AE-B8D3-063EFC9C1CD0}" dt="2023-12-01T19:55:25.502" v="1098" actId="255"/>
        <pc:sldMkLst>
          <pc:docMk/>
          <pc:sldMk cId="1520175086" sldId="388"/>
        </pc:sldMkLst>
        <pc:spChg chg="mod">
          <ac:chgData name="Guzman, Michelle" userId="99bd504b-1c5c-47ec-851a-bd85ca2b2945" providerId="ADAL" clId="{6F55B1E6-A5F2-42AE-B8D3-063EFC9C1CD0}" dt="2023-12-01T19:55:25.502" v="1098" actId="255"/>
          <ac:spMkLst>
            <pc:docMk/>
            <pc:sldMk cId="1520175086" sldId="388"/>
            <ac:spMk id="12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25:53.114" v="559" actId="20577"/>
          <ac:spMkLst>
            <pc:docMk/>
            <pc:sldMk cId="1520175086" sldId="388"/>
            <ac:spMk id="15" creationId="{00000000-0000-0000-0000-000000000000}"/>
          </ac:spMkLst>
        </pc:spChg>
        <pc:picChg chg="mod">
          <ac:chgData name="Guzman, Michelle" userId="99bd504b-1c5c-47ec-851a-bd85ca2b2945" providerId="ADAL" clId="{6F55B1E6-A5F2-42AE-B8D3-063EFC9C1CD0}" dt="2023-12-01T19:41:39.078" v="897" actId="14100"/>
          <ac:picMkLst>
            <pc:docMk/>
            <pc:sldMk cId="1520175086" sldId="388"/>
            <ac:picMk id="8" creationId="{00000000-0000-0000-0000-000000000000}"/>
          </ac:picMkLst>
        </pc:picChg>
        <pc:picChg chg="mod">
          <ac:chgData name="Guzman, Michelle" userId="99bd504b-1c5c-47ec-851a-bd85ca2b2945" providerId="ADAL" clId="{6F55B1E6-A5F2-42AE-B8D3-063EFC9C1CD0}" dt="2023-12-01T19:41:24.535" v="892" actId="1076"/>
          <ac:picMkLst>
            <pc:docMk/>
            <pc:sldMk cId="1520175086" sldId="388"/>
            <ac:picMk id="9" creationId="{00000000-0000-0000-0000-000000000000}"/>
          </ac:picMkLst>
        </pc:picChg>
        <pc:picChg chg="mod">
          <ac:chgData name="Guzman, Michelle" userId="99bd504b-1c5c-47ec-851a-bd85ca2b2945" providerId="ADAL" clId="{6F55B1E6-A5F2-42AE-B8D3-063EFC9C1CD0}" dt="2023-12-01T19:41:36.246" v="896" actId="1076"/>
          <ac:picMkLst>
            <pc:docMk/>
            <pc:sldMk cId="1520175086" sldId="388"/>
            <ac:picMk id="10" creationId="{00000000-0000-0000-0000-000000000000}"/>
          </ac:picMkLst>
        </pc:picChg>
        <pc:cxnChg chg="del">
          <ac:chgData name="Guzman, Michelle" userId="99bd504b-1c5c-47ec-851a-bd85ca2b2945" providerId="ADAL" clId="{6F55B1E6-A5F2-42AE-B8D3-063EFC9C1CD0}" dt="2023-12-01T19:41:13.055" v="889" actId="21"/>
          <ac:cxnSpMkLst>
            <pc:docMk/>
            <pc:sldMk cId="1520175086" sldId="388"/>
            <ac:cxnSpMk id="16" creationId="{00000000-0000-0000-0000-000000000000}"/>
          </ac:cxnSpMkLst>
        </pc:cxnChg>
        <pc:cxnChg chg="del">
          <ac:chgData name="Guzman, Michelle" userId="99bd504b-1c5c-47ec-851a-bd85ca2b2945" providerId="ADAL" clId="{6F55B1E6-A5F2-42AE-B8D3-063EFC9C1CD0}" dt="2023-12-01T19:41:11.241" v="888" actId="21"/>
          <ac:cxnSpMkLst>
            <pc:docMk/>
            <pc:sldMk cId="1520175086" sldId="388"/>
            <ac:cxnSpMk id="17" creationId="{00000000-0000-0000-0000-000000000000}"/>
          </ac:cxnSpMkLst>
        </pc:cxnChg>
      </pc:sldChg>
      <pc:sldChg chg="addSp delSp modSp mod">
        <pc:chgData name="Guzman, Michelle" userId="99bd504b-1c5c-47ec-851a-bd85ca2b2945" providerId="ADAL" clId="{6F55B1E6-A5F2-42AE-B8D3-063EFC9C1CD0}" dt="2023-12-01T19:30:35.402" v="634" actId="14100"/>
        <pc:sldMkLst>
          <pc:docMk/>
          <pc:sldMk cId="1960356307" sldId="389"/>
        </pc:sldMkLst>
        <pc:spChg chg="add mod">
          <ac:chgData name="Guzman, Michelle" userId="99bd504b-1c5c-47ec-851a-bd85ca2b2945" providerId="ADAL" clId="{6F55B1E6-A5F2-42AE-B8D3-063EFC9C1CD0}" dt="2023-12-01T19:29:54.804" v="628" actId="1076"/>
          <ac:spMkLst>
            <pc:docMk/>
            <pc:sldMk cId="1960356307" sldId="389"/>
            <ac:spMk id="7" creationId="{D958FC26-85D2-A9AE-7974-EFBFF7D3A575}"/>
          </ac:spMkLst>
        </pc:spChg>
        <pc:spChg chg="mod">
          <ac:chgData name="Guzman, Michelle" userId="99bd504b-1c5c-47ec-851a-bd85ca2b2945" providerId="ADAL" clId="{6F55B1E6-A5F2-42AE-B8D3-063EFC9C1CD0}" dt="2023-12-01T19:13:52.679" v="304" actId="14100"/>
          <ac:spMkLst>
            <pc:docMk/>
            <pc:sldMk cId="1960356307" sldId="389"/>
            <ac:spMk id="9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14:09.387" v="306" actId="1076"/>
          <ac:spMkLst>
            <pc:docMk/>
            <pc:sldMk cId="1960356307" sldId="389"/>
            <ac:spMk id="10" creationId="{00000000-0000-0000-0000-000000000000}"/>
          </ac:spMkLst>
        </pc:spChg>
        <pc:spChg chg="add mod">
          <ac:chgData name="Guzman, Michelle" userId="99bd504b-1c5c-47ec-851a-bd85ca2b2945" providerId="ADAL" clId="{6F55B1E6-A5F2-42AE-B8D3-063EFC9C1CD0}" dt="2023-12-01T19:30:04.298" v="631" actId="14100"/>
          <ac:spMkLst>
            <pc:docMk/>
            <pc:sldMk cId="1960356307" sldId="389"/>
            <ac:spMk id="11" creationId="{23686544-ED19-27FE-2D8C-040F58366B67}"/>
          </ac:spMkLst>
        </pc:spChg>
        <pc:spChg chg="add mod">
          <ac:chgData name="Guzman, Michelle" userId="99bd504b-1c5c-47ec-851a-bd85ca2b2945" providerId="ADAL" clId="{6F55B1E6-A5F2-42AE-B8D3-063EFC9C1CD0}" dt="2023-12-01T19:29:47.199" v="627" actId="1076"/>
          <ac:spMkLst>
            <pc:docMk/>
            <pc:sldMk cId="1960356307" sldId="389"/>
            <ac:spMk id="12" creationId="{6640AB22-DF8E-AEBC-589C-9567121C622E}"/>
          </ac:spMkLst>
        </pc:spChg>
        <pc:picChg chg="del mod">
          <ac:chgData name="Guzman, Michelle" userId="99bd504b-1c5c-47ec-851a-bd85ca2b2945" providerId="ADAL" clId="{6F55B1E6-A5F2-42AE-B8D3-063EFC9C1CD0}" dt="2023-12-01T19:28:36.246" v="610" actId="21"/>
          <ac:picMkLst>
            <pc:docMk/>
            <pc:sldMk cId="1960356307" sldId="389"/>
            <ac:picMk id="2" creationId="{00000000-0000-0000-0000-000000000000}"/>
          </ac:picMkLst>
        </pc:picChg>
        <pc:picChg chg="add mod">
          <ac:chgData name="Guzman, Michelle" userId="99bd504b-1c5c-47ec-851a-bd85ca2b2945" providerId="ADAL" clId="{6F55B1E6-A5F2-42AE-B8D3-063EFC9C1CD0}" dt="2023-12-01T19:29:33.706" v="624" actId="14100"/>
          <ac:picMkLst>
            <pc:docMk/>
            <pc:sldMk cId="1960356307" sldId="389"/>
            <ac:picMk id="3" creationId="{62DD3FCF-088B-C383-9880-9E7A35B65EA0}"/>
          </ac:picMkLst>
        </pc:picChg>
        <pc:picChg chg="mod">
          <ac:chgData name="Guzman, Michelle" userId="99bd504b-1c5c-47ec-851a-bd85ca2b2945" providerId="ADAL" clId="{6F55B1E6-A5F2-42AE-B8D3-063EFC9C1CD0}" dt="2023-12-01T19:18:00.715" v="344" actId="14100"/>
          <ac:picMkLst>
            <pc:docMk/>
            <pc:sldMk cId="1960356307" sldId="389"/>
            <ac:picMk id="5" creationId="{00000000-0000-0000-0000-000000000000}"/>
          </ac:picMkLst>
        </pc:picChg>
        <pc:picChg chg="add mod">
          <ac:chgData name="Guzman, Michelle" userId="99bd504b-1c5c-47ec-851a-bd85ca2b2945" providerId="ADAL" clId="{6F55B1E6-A5F2-42AE-B8D3-063EFC9C1CD0}" dt="2023-12-01T19:29:05.138" v="617" actId="14100"/>
          <ac:picMkLst>
            <pc:docMk/>
            <pc:sldMk cId="1960356307" sldId="389"/>
            <ac:picMk id="8" creationId="{70DCFFAC-8D0F-B64C-9B9B-A0ED4802C575}"/>
          </ac:picMkLst>
        </pc:picChg>
        <pc:picChg chg="add mod">
          <ac:chgData name="Guzman, Michelle" userId="99bd504b-1c5c-47ec-851a-bd85ca2b2945" providerId="ADAL" clId="{6F55B1E6-A5F2-42AE-B8D3-063EFC9C1CD0}" dt="2023-12-01T19:30:35.402" v="634" actId="14100"/>
          <ac:picMkLst>
            <pc:docMk/>
            <pc:sldMk cId="1960356307" sldId="389"/>
            <ac:picMk id="13" creationId="{477539F8-611E-19C1-47BE-18E4B04F74F3}"/>
          </ac:picMkLst>
        </pc:picChg>
      </pc:sldChg>
      <pc:sldChg chg="modSp mod">
        <pc:chgData name="Guzman, Michelle" userId="99bd504b-1c5c-47ec-851a-bd85ca2b2945" providerId="ADAL" clId="{6F55B1E6-A5F2-42AE-B8D3-063EFC9C1CD0}" dt="2023-12-01T19:56:47.726" v="1101" actId="255"/>
        <pc:sldMkLst>
          <pc:docMk/>
          <pc:sldMk cId="209077176" sldId="390"/>
        </pc:sldMkLst>
        <pc:spChg chg="mod">
          <ac:chgData name="Guzman, Michelle" userId="99bd504b-1c5c-47ec-851a-bd85ca2b2945" providerId="ADAL" clId="{6F55B1E6-A5F2-42AE-B8D3-063EFC9C1CD0}" dt="2023-12-01T18:39:44.807" v="52" actId="20577"/>
          <ac:spMkLst>
            <pc:docMk/>
            <pc:sldMk cId="209077176" sldId="390"/>
            <ac:spMk id="8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56:47.726" v="1101" actId="255"/>
          <ac:spMkLst>
            <pc:docMk/>
            <pc:sldMk cId="209077176" sldId="390"/>
            <ac:spMk id="34" creationId="{00000000-0000-0000-0000-000000000000}"/>
          </ac:spMkLst>
        </pc:spChg>
      </pc:sldChg>
      <pc:sldChg chg="delSp modSp mod">
        <pc:chgData name="Guzman, Michelle" userId="99bd504b-1c5c-47ec-851a-bd85ca2b2945" providerId="ADAL" clId="{6F55B1E6-A5F2-42AE-B8D3-063EFC9C1CD0}" dt="2023-12-01T19:47:24.199" v="964" actId="1076"/>
        <pc:sldMkLst>
          <pc:docMk/>
          <pc:sldMk cId="491573241" sldId="393"/>
        </pc:sldMkLst>
        <pc:spChg chg="mod">
          <ac:chgData name="Guzman, Michelle" userId="99bd504b-1c5c-47ec-851a-bd85ca2b2945" providerId="ADAL" clId="{6F55B1E6-A5F2-42AE-B8D3-063EFC9C1CD0}" dt="2023-12-01T19:25:05.657" v="517" actId="20577"/>
          <ac:spMkLst>
            <pc:docMk/>
            <pc:sldMk cId="491573241" sldId="393"/>
            <ac:spMk id="6" creationId="{00000000-0000-0000-0000-000000000000}"/>
          </ac:spMkLst>
        </pc:spChg>
        <pc:spChg chg="mod">
          <ac:chgData name="Guzman, Michelle" userId="99bd504b-1c5c-47ec-851a-bd85ca2b2945" providerId="ADAL" clId="{6F55B1E6-A5F2-42AE-B8D3-063EFC9C1CD0}" dt="2023-12-01T19:47:24.199" v="964" actId="1076"/>
          <ac:spMkLst>
            <pc:docMk/>
            <pc:sldMk cId="491573241" sldId="393"/>
            <ac:spMk id="10" creationId="{3587A639-2892-4015-8F0D-7B98363FF47B}"/>
          </ac:spMkLst>
        </pc:spChg>
        <pc:graphicFrameChg chg="mod modGraphic">
          <ac:chgData name="Guzman, Michelle" userId="99bd504b-1c5c-47ec-851a-bd85ca2b2945" providerId="ADAL" clId="{6F55B1E6-A5F2-42AE-B8D3-063EFC9C1CD0}" dt="2023-12-01T19:47:12.836" v="962" actId="14100"/>
          <ac:graphicFrameMkLst>
            <pc:docMk/>
            <pc:sldMk cId="491573241" sldId="393"/>
            <ac:graphicFrameMk id="3" creationId="{F18C91DC-2D16-4607-B550-C38373AD91D1}"/>
          </ac:graphicFrameMkLst>
        </pc:graphicFrameChg>
        <pc:cxnChg chg="del">
          <ac:chgData name="Guzman, Michelle" userId="99bd504b-1c5c-47ec-851a-bd85ca2b2945" providerId="ADAL" clId="{6F55B1E6-A5F2-42AE-B8D3-063EFC9C1CD0}" dt="2023-12-01T19:45:32.820" v="933" actId="21"/>
          <ac:cxnSpMkLst>
            <pc:docMk/>
            <pc:sldMk cId="491573241" sldId="393"/>
            <ac:cxnSpMk id="11" creationId="{CC2D3735-9227-499B-AE9D-956014A2FAD9}"/>
          </ac:cxnSpMkLst>
        </pc:cxnChg>
        <pc:cxnChg chg="del">
          <ac:chgData name="Guzman, Michelle" userId="99bd504b-1c5c-47ec-851a-bd85ca2b2945" providerId="ADAL" clId="{6F55B1E6-A5F2-42AE-B8D3-063EFC9C1CD0}" dt="2023-12-01T19:45:35.046" v="934" actId="21"/>
          <ac:cxnSpMkLst>
            <pc:docMk/>
            <pc:sldMk cId="491573241" sldId="393"/>
            <ac:cxnSpMk id="12" creationId="{3C8B6364-7653-4171-BB5E-25E439F595F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237" cy="46513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6" y="0"/>
            <a:ext cx="3043237" cy="465139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A421CB02-F1A9-4BCC-AFF1-9E8480A3C60B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375"/>
            <a:ext cx="3043237" cy="465139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6" y="8842375"/>
            <a:ext cx="3043237" cy="465139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F34E766A-FDB5-4E42-AABE-3DFC4F3D71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62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/>
          <a:lstStyle>
            <a:lvl1pPr algn="r">
              <a:defRPr sz="1200"/>
            </a:lvl1pPr>
          </a:lstStyle>
          <a:p>
            <a:fld id="{BFDD37EE-2E2E-4640-A513-EF57FC8DDFEF}" type="datetimeFigureOut">
              <a:rPr lang="en-US" smtClean="0"/>
              <a:t>12/11/2023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5" tIns="46648" rIns="93295" bIns="466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95" tIns="46648" rIns="93295" bIns="466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29"/>
            <a:ext cx="3043343" cy="465455"/>
          </a:xfrm>
          <a:prstGeom prst="rect">
            <a:avLst/>
          </a:prstGeom>
        </p:spPr>
        <p:txBody>
          <a:bodyPr vert="horz" lIns="93295" tIns="46648" rIns="93295" bIns="46648" rtlCol="0" anchor="b"/>
          <a:lstStyle>
            <a:lvl1pPr algn="r">
              <a:defRPr sz="1200"/>
            </a:lvl1pPr>
          </a:lstStyle>
          <a:p>
            <a:fld id="{43FFDBBA-0E08-4D68-8D87-04D3241C8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92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54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FDBBA-0E08-4D68-8D87-04D3241C841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79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0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8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income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FDBBA-0E08-4D68-8D87-04D3241C841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99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481"/>
                </a:solidFill>
              </a:rPr>
              <a:t>“Presumed "Low Moderate Income Persons: </a:t>
            </a:r>
          </a:p>
          <a:p>
            <a:r>
              <a:rPr lang="en-US" sz="1200" dirty="0"/>
              <a:t>Abused Children </a:t>
            </a:r>
          </a:p>
          <a:p>
            <a:r>
              <a:rPr lang="en-US" sz="1200" dirty="0"/>
              <a:t>Elderly (62 + years) </a:t>
            </a:r>
          </a:p>
          <a:p>
            <a:r>
              <a:rPr lang="en-US" sz="1200" dirty="0"/>
              <a:t>Battered Spouses </a:t>
            </a:r>
          </a:p>
          <a:p>
            <a:r>
              <a:rPr lang="en-US" sz="1200" dirty="0"/>
              <a:t>Homeless Persons </a:t>
            </a:r>
          </a:p>
          <a:p>
            <a:r>
              <a:rPr lang="en-US" sz="1200" dirty="0"/>
              <a:t>Severely disabled adults  </a:t>
            </a:r>
          </a:p>
          <a:p>
            <a:r>
              <a:rPr lang="en-US" sz="1200" dirty="0"/>
              <a:t>Illiterate adults </a:t>
            </a:r>
          </a:p>
          <a:p>
            <a:r>
              <a:rPr lang="en-US" sz="1200" dirty="0"/>
              <a:t>Migrant farm workers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3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FDBBA-0E08-4D68-8D87-04D3241C841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9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FDBBA-0E08-4D68-8D87-04D3241C841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33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4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FDBBA-0E08-4D68-8D87-04D3241C841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78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341391" y="5197752"/>
            <a:ext cx="37338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955" y="3429000"/>
            <a:ext cx="7805651" cy="1924396"/>
          </a:xfrm>
        </p:spPr>
        <p:txBody>
          <a:bodyPr>
            <a:normAutofit/>
          </a:bodyPr>
          <a:lstStyle>
            <a:lvl1pPr marL="0" indent="0" algn="l">
              <a:buNone/>
              <a:defRPr sz="4400" baseline="0">
                <a:solidFill>
                  <a:srgbClr val="003E76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Public Hearing</a:t>
            </a:r>
          </a:p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Item # ____</a:t>
            </a:r>
          </a:p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May 6, 20_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56B93C5-A06B-4EE4-BC11-DB471C66D21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Green_Riverside_bar.psd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25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3" y="5852160"/>
            <a:ext cx="9172863" cy="10154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803712" y="2339839"/>
            <a:ext cx="6213288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583"/>
            <a:ext cx="9144000" cy="186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24400" y="6129058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RiversideCa.gov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3712" y="590204"/>
            <a:ext cx="6213287" cy="1654232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000" b="1" kern="1200" baseline="0" dirty="0">
                <a:solidFill>
                  <a:srgbClr val="003E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Century Gothic" pitchFamily="34" charset="0"/>
              </a:defRPr>
            </a:lvl1pPr>
          </a:lstStyle>
          <a:p>
            <a:r>
              <a:rPr lang="en-US" dirty="0"/>
              <a:t>2014-2015 </a:t>
            </a:r>
            <a:br>
              <a:rPr lang="en-US" dirty="0"/>
            </a:br>
            <a:r>
              <a:rPr lang="en-US" dirty="0"/>
              <a:t>ANNUAL ACTION PLAN</a:t>
            </a:r>
          </a:p>
        </p:txBody>
      </p:sp>
      <p:pic>
        <p:nvPicPr>
          <p:cNvPr id="11" name="Picture 2" descr="G:\DeptCommon\Customer Relations\Marketing\Logos--Maps--Signatures\Non-RPU Logos\Riverside Logo for PowerPoint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8" y="381301"/>
            <a:ext cx="2200088" cy="22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808890" y="2366363"/>
            <a:ext cx="4963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Community</a:t>
            </a:r>
            <a:r>
              <a:rPr lang="en-US" sz="3000" b="1" baseline="0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 Development</a:t>
            </a:r>
          </a:p>
          <a:p>
            <a:r>
              <a:rPr lang="en-US" sz="3000" b="1" baseline="0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Department</a:t>
            </a:r>
            <a:endParaRPr lang="en-US" sz="3000" b="1" dirty="0">
              <a:solidFill>
                <a:srgbClr val="003E76"/>
              </a:solidFill>
              <a:latin typeface="Century Gothic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0" y="609600"/>
            <a:ext cx="9144000" cy="5184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69490"/>
            <a:ext cx="9144000" cy="1073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4749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05993" cy="5184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777" y="1145747"/>
            <a:ext cx="4393969" cy="5184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4039" y="69490"/>
            <a:ext cx="7787955" cy="91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341391" y="5197752"/>
            <a:ext cx="37338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9955" y="3429000"/>
            <a:ext cx="7805651" cy="1924396"/>
          </a:xfrm>
        </p:spPr>
        <p:txBody>
          <a:bodyPr>
            <a:normAutofit/>
          </a:bodyPr>
          <a:lstStyle>
            <a:lvl1pPr marL="0" indent="0" algn="l">
              <a:buNone/>
              <a:defRPr sz="4400" baseline="0">
                <a:solidFill>
                  <a:schemeClr val="tx1"/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Type of meeting</a:t>
            </a:r>
          </a:p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Item # ____</a:t>
            </a:r>
          </a:p>
          <a:p>
            <a:r>
              <a:rPr lang="en-US" sz="3000" b="1" dirty="0">
                <a:solidFill>
                  <a:srgbClr val="003E76"/>
                </a:solidFill>
                <a:latin typeface="Century Gothic" pitchFamily="34" charset="0"/>
                <a:cs typeface="Calibri" pitchFamily="34" charset="0"/>
              </a:rPr>
              <a:t>Month ___, 20___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56B93C5-A06B-4EE4-BC11-DB471C66D21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03712" y="2339839"/>
            <a:ext cx="6213288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583"/>
            <a:ext cx="9144000" cy="186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3712" y="590204"/>
            <a:ext cx="6213287" cy="1654232"/>
          </a:xfrm>
        </p:spPr>
        <p:txBody>
          <a:bodyPr>
            <a:normAutofit/>
          </a:bodyPr>
          <a:lstStyle>
            <a:lvl1pPr marL="0" algn="l" defTabSz="457200" rtl="0" eaLnBrk="1" latinLnBrk="0" hangingPunct="1">
              <a:defRPr lang="en-US" sz="4000" b="1" kern="1200" dirty="0">
                <a:solidFill>
                  <a:srgbClr val="003E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Century Gothic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31" y="354002"/>
            <a:ext cx="2278173" cy="2335402"/>
          </a:xfrm>
          <a:prstGeom prst="rect">
            <a:avLst/>
          </a:prstGeom>
        </p:spPr>
      </p:pic>
      <p:pic>
        <p:nvPicPr>
          <p:cNvPr id="12" name="Picture 11" descr="Green_Riverside_bar.psd"/>
          <p:cNvPicPr>
            <a:picLocks noChangeAspect="1"/>
          </p:cNvPicPr>
          <p:nvPr userDrawn="1"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625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3" y="5852160"/>
            <a:ext cx="9172863" cy="101546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5867400" y="6129058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RiversideCA.gov</a:t>
            </a:r>
          </a:p>
        </p:txBody>
      </p:sp>
    </p:spTree>
    <p:extLst>
      <p:ext uri="{BB962C8B-B14F-4D97-AF65-F5344CB8AC3E}">
        <p14:creationId xmlns:p14="http://schemas.microsoft.com/office/powerpoint/2010/main" val="60824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82079"/>
            <a:ext cx="4305993" cy="5184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777" y="1145747"/>
            <a:ext cx="4393969" cy="51846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4039" y="69490"/>
            <a:ext cx="7787955" cy="91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2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341391" y="5197752"/>
            <a:ext cx="3733800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56B93C5-A06B-4EE4-BC11-DB471C66D21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Green_Riverside_bar.psd"/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625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3" y="5852160"/>
            <a:ext cx="9172863" cy="10154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583"/>
            <a:ext cx="9144000" cy="1861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867400" y="6129058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RiversideCA.gov</a:t>
            </a:r>
          </a:p>
        </p:txBody>
      </p:sp>
    </p:spTree>
    <p:extLst>
      <p:ext uri="{BB962C8B-B14F-4D97-AF65-F5344CB8AC3E}">
        <p14:creationId xmlns:p14="http://schemas.microsoft.com/office/powerpoint/2010/main" val="23941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153681"/>
            <a:ext cx="9144000" cy="5037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Click</a:t>
            </a:r>
          </a:p>
          <a:p>
            <a:pPr lvl="2"/>
            <a:r>
              <a:rPr lang="en-US" dirty="0"/>
              <a:t>Click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9490"/>
            <a:ext cx="9144000" cy="1073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Green_Riverside_bar.psd"/>
          <p:cNvPicPr>
            <a:picLocks noChangeAspect="1"/>
          </p:cNvPicPr>
          <p:nvPr userDrawn="1"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625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63" y="6191202"/>
            <a:ext cx="9172863" cy="67641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260" y="5872790"/>
            <a:ext cx="679478" cy="69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6400800" y="6300848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RiversideCA.gov</a:t>
            </a:r>
          </a:p>
        </p:txBody>
      </p:sp>
    </p:spTree>
    <p:extLst>
      <p:ext uri="{BB962C8B-B14F-4D97-AF65-F5344CB8AC3E}">
        <p14:creationId xmlns:p14="http://schemas.microsoft.com/office/powerpoint/2010/main" val="34926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03E76"/>
          </a:solidFill>
          <a:latin typeface="Century Gothic" pitchFamily="34" charset="0"/>
          <a:ea typeface="+mj-ea"/>
          <a:cs typeface="+mj-cs"/>
        </a:defRPr>
      </a:lvl1pPr>
    </p:titleStyle>
    <p:bodyStyle>
      <a:lvl1pPr marL="574675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255713" indent="-3937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717675" indent="-3492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261" y="1153681"/>
            <a:ext cx="8619140" cy="463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Click</a:t>
            </a:r>
          </a:p>
          <a:p>
            <a:pPr lvl="0"/>
            <a:r>
              <a:rPr lang="en-US" dirty="0"/>
              <a:t>Click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9609" y="69490"/>
            <a:ext cx="7533448" cy="91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477863" y="5822739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BA9E568-0659-458E-9B26-FB6FB711DBE4}" type="slidenum">
              <a:rPr lang="en-US" sz="1400" smtClean="0">
                <a:solidFill>
                  <a:prstClr val="black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3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06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3E76"/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 baseline="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48000" y="4839032"/>
            <a:ext cx="3086173" cy="983461"/>
            <a:chOff x="2740728" y="4731533"/>
            <a:chExt cx="3614820" cy="11519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0728" y="4731533"/>
              <a:ext cx="1231549" cy="1151923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8252" y="4731533"/>
              <a:ext cx="1927296" cy="1049452"/>
            </a:xfrm>
            <a:prstGeom prst="rect">
              <a:avLst/>
            </a:prstGeom>
          </p:spPr>
        </p:pic>
      </p:grpSp>
      <p:sp>
        <p:nvSpPr>
          <p:cNvPr id="20" name="Subtitle 1"/>
          <p:cNvSpPr txBox="1">
            <a:spLocks/>
          </p:cNvSpPr>
          <p:nvPr/>
        </p:nvSpPr>
        <p:spPr>
          <a:xfrm>
            <a:off x="228285" y="3295766"/>
            <a:ext cx="8534400" cy="127744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kern="1000" dirty="0">
                <a:solidFill>
                  <a:srgbClr val="002C53"/>
                </a:solidFill>
              </a:rPr>
              <a:t> </a:t>
            </a:r>
            <a:r>
              <a:rPr lang="en-US" sz="2800" b="1" kern="1000" dirty="0">
                <a:solidFill>
                  <a:srgbClr val="002C53"/>
                </a:solidFill>
              </a:rPr>
              <a:t>Community Development Block Grant (CDBG) </a:t>
            </a:r>
            <a:br>
              <a:rPr lang="en-US" sz="2800" kern="1000" dirty="0">
                <a:solidFill>
                  <a:srgbClr val="002C53"/>
                </a:solidFill>
              </a:rPr>
            </a:br>
            <a:r>
              <a:rPr lang="en-US" sz="2800" kern="1000" dirty="0">
                <a:solidFill>
                  <a:srgbClr val="002C53"/>
                </a:solidFill>
              </a:rPr>
              <a:t>December 14, 2023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55797" y="587371"/>
            <a:ext cx="8274588" cy="2286200"/>
            <a:chOff x="555797" y="456606"/>
            <a:chExt cx="8274588" cy="2286200"/>
          </a:xfrm>
        </p:grpSpPr>
        <p:sp>
          <p:nvSpPr>
            <p:cNvPr id="21" name="Title 2"/>
            <p:cNvSpPr txBox="1">
              <a:spLocks/>
            </p:cNvSpPr>
            <p:nvPr/>
          </p:nvSpPr>
          <p:spPr>
            <a:xfrm>
              <a:off x="2617098" y="506943"/>
              <a:ext cx="6213287" cy="1082875"/>
            </a:xfrm>
            <a:prstGeom prst="rect">
              <a:avLst/>
            </a:prstGeom>
          </p:spPr>
          <p:txBody>
            <a:bodyPr anchor="ctr"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rgbClr val="003E76"/>
                  </a:solidFill>
                  <a:latin typeface="Century Gothic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rgbClr val="002C53"/>
                  </a:solidFill>
                </a:rPr>
                <a:t>Application Workshop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88523" y="1911809"/>
              <a:ext cx="61213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C53"/>
                  </a:solidFill>
                  <a:latin typeface="Century Gothic" panose="020B0502020202020204" pitchFamily="34" charset="0"/>
                </a:rPr>
                <a:t>Housing and Human Services Department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803438" y="1698035"/>
              <a:ext cx="5806888" cy="0"/>
            </a:xfrm>
            <a:prstGeom prst="line">
              <a:avLst/>
            </a:prstGeom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97" y="456606"/>
              <a:ext cx="1839690" cy="1885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1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1219200"/>
            <a:ext cx="8686800" cy="46527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>
                <a:solidFill>
                  <a:srgbClr val="002C53"/>
                </a:solidFill>
              </a:rPr>
              <a:t>General Government Expenses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>
                <a:solidFill>
                  <a:srgbClr val="002C53"/>
                </a:solidFill>
              </a:rPr>
              <a:t>General Administrative Activities</a:t>
            </a:r>
          </a:p>
          <a:p>
            <a:pPr marL="1031875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2C53"/>
                </a:solidFill>
              </a:rPr>
              <a:t> Indirect organizational costs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>
                <a:solidFill>
                  <a:srgbClr val="002C53"/>
                </a:solidFill>
              </a:rPr>
              <a:t>Political Activities</a:t>
            </a:r>
          </a:p>
          <a:p>
            <a:pPr marL="1031875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2C53"/>
                </a:solidFill>
              </a:rPr>
              <a:t> Campaign Event for a candidate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>
                <a:solidFill>
                  <a:srgbClr val="002C53"/>
                </a:solidFill>
              </a:rPr>
              <a:t>Purchase of equipment</a:t>
            </a:r>
          </a:p>
          <a:p>
            <a:pPr marL="1031875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2C53"/>
                </a:solidFill>
              </a:rPr>
              <a:t> Bulldozer for new construction project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600" b="1" dirty="0">
                <a:solidFill>
                  <a:srgbClr val="002C53"/>
                </a:solidFill>
              </a:rPr>
              <a:t>Expenses incurred </a:t>
            </a:r>
          </a:p>
          <a:p>
            <a:pPr marL="1031875" indent="-4572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002C53"/>
                </a:solidFill>
              </a:rPr>
              <a:t> Prior to award on July 1, 2024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80E409-9CEF-42D2-8359-6B7BE8B9D8B1}"/>
              </a:ext>
            </a:extLst>
          </p:cNvPr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spcBef>
                <a:spcPts val="90"/>
              </a:spcBef>
            </a:pPr>
            <a:r>
              <a:rPr lang="en-US" sz="3250" b="1" spc="-10" dirty="0">
                <a:solidFill>
                  <a:prstClr val="white"/>
                </a:solidFill>
                <a:latin typeface="Century Gothic"/>
                <a:cs typeface="Century Gothic"/>
              </a:rPr>
              <a:t>Ineligible CDBG Activities </a:t>
            </a:r>
            <a:endParaRPr lang="en-US" sz="325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395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324100" y="1028251"/>
            <a:ext cx="6400800" cy="49153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Capital Improvement Projects:</a:t>
            </a:r>
          </a:p>
          <a:p>
            <a:pPr marL="0" lvl="0" indent="0">
              <a:buNone/>
            </a:pPr>
            <a:r>
              <a:rPr lang="en-US" sz="1800" b="1" dirty="0">
                <a:solidFill>
                  <a:prstClr val="black"/>
                </a:solidFill>
              </a:rPr>
              <a:t>Construction and/or improvements to community facilities; curb, gutter, and sidewalk improvements and street rehabilitation, etc.</a:t>
            </a:r>
          </a:p>
          <a:p>
            <a:pPr marL="914400" lvl="0" indent="-347663">
              <a:buNone/>
            </a:pPr>
            <a:endParaRPr lang="en-US" sz="2000" b="1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Economic Development:</a:t>
            </a:r>
          </a:p>
          <a:p>
            <a:pPr marL="0" lvl="0" indent="0">
              <a:buNone/>
            </a:pPr>
            <a:r>
              <a:rPr lang="en-US" sz="1800" b="1" dirty="0">
                <a:solidFill>
                  <a:prstClr val="black"/>
                </a:solidFill>
              </a:rPr>
              <a:t>Job creation, job training, commercial improvements, etc.</a:t>
            </a:r>
          </a:p>
          <a:p>
            <a:pPr marL="0" lv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Public Service (15% Cap):</a:t>
            </a:r>
          </a:p>
          <a:p>
            <a:pPr marL="0" lvl="0" indent="0">
              <a:buNone/>
            </a:pPr>
            <a:r>
              <a:rPr lang="en-US" sz="1800" b="1" dirty="0">
                <a:solidFill>
                  <a:prstClr val="black"/>
                </a:solidFill>
              </a:rPr>
              <a:t>After-school and childcare programs, health and substance abuse services, homeless services, anti-crime programs, code enforcement </a:t>
            </a:r>
          </a:p>
        </p:txBody>
      </p:sp>
      <p:sp>
        <p:nvSpPr>
          <p:cNvPr id="2" name="Oval 1"/>
          <p:cNvSpPr/>
          <p:nvPr/>
        </p:nvSpPr>
        <p:spPr>
          <a:xfrm>
            <a:off x="8534400" y="5867400"/>
            <a:ext cx="152400" cy="228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Eligible CDBG Activities </a:t>
            </a:r>
            <a:endParaRPr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401" y="2839129"/>
            <a:ext cx="1116186" cy="925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01" y="1180005"/>
            <a:ext cx="992898" cy="10495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23899" y="4191000"/>
            <a:ext cx="7772400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899" y="2590800"/>
            <a:ext cx="7772400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400" y="4800600"/>
            <a:ext cx="1116187" cy="6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3"/>
          </p:nvPr>
        </p:nvSpPr>
        <p:spPr>
          <a:xfrm>
            <a:off x="-533400" y="685800"/>
            <a:ext cx="9372600" cy="442855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9600" b="1" dirty="0">
              <a:solidFill>
                <a:srgbClr val="007481"/>
              </a:solidFill>
            </a:endParaRPr>
          </a:p>
          <a:p>
            <a:pPr marL="0" indent="0" algn="ctr">
              <a:buNone/>
            </a:pPr>
            <a:endParaRPr lang="en-US" sz="8000" b="1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800" dirty="0">
                <a:solidFill>
                  <a:srgbClr val="002C53"/>
                </a:solidFill>
              </a:rPr>
              <a:t>Nonprofit must own the facility being built or improved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8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800" dirty="0">
                <a:solidFill>
                  <a:srgbClr val="002C53"/>
                </a:solidFill>
              </a:rPr>
              <a:t>Nonprofit must provide services targeted to low- moderate-income residents of Riverside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8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800" dirty="0">
                <a:solidFill>
                  <a:srgbClr val="002C53"/>
                </a:solidFill>
              </a:rPr>
              <a:t>Facility must be open to the public during normal business hours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8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800" dirty="0">
                <a:solidFill>
                  <a:srgbClr val="002C53"/>
                </a:solidFill>
              </a:rPr>
              <a:t>Demonstrate financial/organizational capacity to implement project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8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800" dirty="0">
                <a:solidFill>
                  <a:srgbClr val="002C53"/>
                </a:solidFill>
              </a:rPr>
              <a:t>Capacity to successfully implement project </a:t>
            </a:r>
          </a:p>
          <a:p>
            <a:pPr marL="231775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800" dirty="0">
                <a:solidFill>
                  <a:srgbClr val="002C53"/>
                </a:solidFill>
              </a:rPr>
              <a:t>       	     between July ’24 and June ‘25</a:t>
            </a:r>
          </a:p>
          <a:p>
            <a:pPr marL="0" indent="0">
              <a:buNone/>
            </a:pPr>
            <a:endParaRPr lang="en-US" dirty="0">
              <a:solidFill>
                <a:srgbClr val="002C53"/>
              </a:solidFill>
            </a:endParaRPr>
          </a:p>
          <a:p>
            <a:pPr marL="0" indent="0">
              <a:buNone/>
            </a:pPr>
            <a:endParaRPr lang="en-US" sz="4200" dirty="0">
              <a:solidFill>
                <a:srgbClr val="002C5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7363D-CE00-4241-AC9C-1BD5BCF5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5460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1A71EE7F-E56E-47AD-97BA-875B092C43F8}"/>
              </a:ext>
            </a:extLst>
          </p:cNvPr>
          <p:cNvSpPr txBox="1"/>
          <p:nvPr/>
        </p:nvSpPr>
        <p:spPr>
          <a:xfrm>
            <a:off x="1" y="283656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Capital Improvement Projects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31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3"/>
          </p:nvPr>
        </p:nvSpPr>
        <p:spPr>
          <a:xfrm>
            <a:off x="0" y="990600"/>
            <a:ext cx="8991600" cy="48768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2800" dirty="0">
              <a:solidFill>
                <a:srgbClr val="002C53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400" dirty="0">
                <a:solidFill>
                  <a:srgbClr val="002C53"/>
                </a:solidFill>
              </a:rPr>
              <a:t>Proposal from Licensed Contractor: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Accurate Work Description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Line-item cost estimates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Construction plans and specifications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City fees for plan review and required permits</a:t>
            </a:r>
          </a:p>
          <a:p>
            <a:pPr indent="1588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   Proper insurance coverage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400" dirty="0">
                <a:solidFill>
                  <a:srgbClr val="002C53"/>
                </a:solidFill>
              </a:rPr>
              <a:t>Include HUD regulations that may increase project costs: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Federal Labor Standards Provisions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Davis-Bacon Prevailing Wages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Current Federal Wage Determination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8400" dirty="0">
                <a:solidFill>
                  <a:srgbClr val="002C53"/>
                </a:solidFill>
              </a:rPr>
              <a:t>Weekly Certified Payrolls</a:t>
            </a:r>
          </a:p>
          <a:p>
            <a:pPr marL="9175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8800" dirty="0">
              <a:solidFill>
                <a:srgbClr val="002C53"/>
              </a:solidFill>
            </a:endParaRPr>
          </a:p>
          <a:p>
            <a:pPr marL="231775" indent="0">
              <a:buNone/>
            </a:pPr>
            <a:endParaRPr lang="en-US" sz="8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94B23-F584-4512-90A3-02559F3D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"/>
            <a:ext cx="9144000" cy="105460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6F0970F-ACD1-4B71-B2B4-70D74306B5C3}"/>
              </a:ext>
            </a:extLst>
          </p:cNvPr>
          <p:cNvSpPr txBox="1"/>
          <p:nvPr/>
        </p:nvSpPr>
        <p:spPr>
          <a:xfrm>
            <a:off x="0" y="283656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Capital Improvement Projects cont.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554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13"/>
          </p:nvPr>
        </p:nvSpPr>
        <p:spPr>
          <a:xfrm>
            <a:off x="-220718" y="1143168"/>
            <a:ext cx="9340333" cy="4690073"/>
          </a:xfrm>
        </p:spPr>
        <p:txBody>
          <a:bodyPr/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C53"/>
                </a:solidFill>
              </a:rPr>
              <a:t>Construction, reconstruction, rehabilitation, installation, and demolition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C53"/>
                </a:solidFill>
              </a:rPr>
              <a:t>Playgrounds and shade structures;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C53"/>
                </a:solidFill>
              </a:rPr>
              <a:t>Sewer lines, parking lots, hardscape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C53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42" y="3072162"/>
            <a:ext cx="2754657" cy="2062550"/>
          </a:xfrm>
          <a:prstGeom prst="rect">
            <a:avLst/>
          </a:prstGeom>
          <a:noFill/>
          <a:ln w="38100">
            <a:solidFill>
              <a:srgbClr val="00748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43000" y="5201577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C53"/>
                </a:solidFill>
                <a:latin typeface="Century Gothic" panose="020B0502020202020204" pitchFamily="34" charset="0"/>
              </a:rPr>
              <a:t>Janet Goeske Senior Center Kitchen Remodel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438" y="3035719"/>
            <a:ext cx="2950232" cy="2276531"/>
          </a:xfrm>
          <a:prstGeom prst="rect">
            <a:avLst/>
          </a:prstGeom>
          <a:noFill/>
          <a:ln w="38100">
            <a:solidFill>
              <a:srgbClr val="00748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93044" y="5391666"/>
            <a:ext cx="2107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C53"/>
                </a:solidFill>
                <a:latin typeface="Century Gothic" panose="020B0502020202020204" pitchFamily="34" charset="0"/>
              </a:rPr>
              <a:t>Casa Blanca Shade Structure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4B045E-19DA-40F9-9FF6-F72573D82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E7C9B263-4177-493F-A560-BD1BA8CF80CE}"/>
              </a:ext>
            </a:extLst>
          </p:cNvPr>
          <p:cNvSpPr txBox="1"/>
          <p:nvPr/>
        </p:nvSpPr>
        <p:spPr>
          <a:xfrm>
            <a:off x="-24384" y="296248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Eligible Capital Improvement Projects  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18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4343400"/>
            <a:ext cx="3511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3E76"/>
                </a:solidFill>
                <a:latin typeface="Century Gothic" panose="020B0502020202020204" pitchFamily="34" charset="0"/>
              </a:rPr>
              <a:t>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990" y="1030531"/>
            <a:ext cx="1958495" cy="2533649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115753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bject 2"/>
          <p:cNvSpPr txBox="1"/>
          <p:nvPr/>
        </p:nvSpPr>
        <p:spPr>
          <a:xfrm>
            <a:off x="0" y="289641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Eligible Capital Improvement Projects cont.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D3FCF-088B-C383-9880-9E7A35B65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307" y="3689364"/>
            <a:ext cx="2673026" cy="2128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58FC26-85D2-A9AE-7974-EFBFF7D3A575}"/>
              </a:ext>
            </a:extLst>
          </p:cNvPr>
          <p:cNvSpPr txBox="1"/>
          <p:nvPr/>
        </p:nvSpPr>
        <p:spPr>
          <a:xfrm>
            <a:off x="7592841" y="4340942"/>
            <a:ext cx="14701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Artificial Turf Installation at Bobby Bonds Park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DCFFAC-8D0F-B64C-9B9B-A0ED4802C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037" y="1213886"/>
            <a:ext cx="2627567" cy="2215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86544-ED19-27FE-2D8C-040F58366B67}"/>
              </a:ext>
            </a:extLst>
          </p:cNvPr>
          <p:cNvSpPr txBox="1"/>
          <p:nvPr/>
        </p:nvSpPr>
        <p:spPr>
          <a:xfrm>
            <a:off x="7386604" y="1216526"/>
            <a:ext cx="1676400" cy="147732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C53"/>
                </a:solidFill>
                <a:latin typeface="Century Gothic" panose="020B0502020202020204" pitchFamily="34" charset="0"/>
              </a:rPr>
              <a:t>Security Fencing at Janet Goeske Senior 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0AB22-DF8E-AEBC-589C-9567121C622E}"/>
              </a:ext>
            </a:extLst>
          </p:cNvPr>
          <p:cNvSpPr txBox="1"/>
          <p:nvPr/>
        </p:nvSpPr>
        <p:spPr>
          <a:xfrm>
            <a:off x="2746513" y="1308859"/>
            <a:ext cx="1825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C53"/>
                </a:solidFill>
                <a:latin typeface="Century Gothic" panose="020B0502020202020204" pitchFamily="34" charset="0"/>
              </a:rPr>
              <a:t>Safe Pathways </a:t>
            </a:r>
          </a:p>
          <a:p>
            <a:r>
              <a:rPr lang="en-US" b="1" dirty="0">
                <a:solidFill>
                  <a:srgbClr val="002C53"/>
                </a:solidFill>
                <a:latin typeface="Century Gothic" panose="020B0502020202020204" pitchFamily="34" charset="0"/>
              </a:rPr>
              <a:t>for Schools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7539F8-611E-19C1-47BE-18E4B04F7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16" y="3702776"/>
            <a:ext cx="2600563" cy="1987155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</p:spTree>
    <p:extLst>
      <p:ext uri="{BB962C8B-B14F-4D97-AF65-F5344CB8AC3E}">
        <p14:creationId xmlns:p14="http://schemas.microsoft.com/office/powerpoint/2010/main" val="19603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228600" y="1219200"/>
            <a:ext cx="9409175" cy="4728975"/>
          </a:xfrm>
        </p:spPr>
        <p:txBody>
          <a:bodyPr>
            <a:normAutofit lnSpcReduction="10000"/>
          </a:bodyPr>
          <a:lstStyle/>
          <a:p>
            <a:pPr marL="342900"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002C53"/>
                </a:solidFill>
              </a:rPr>
              <a:t>Local nonprofits use CDBG funds for programs such as: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 Childcare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 Youth and teen programs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 Shelters for victims of domestic violence and the homeless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 Services for the elderly and the disabled 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 Substance abuse services</a:t>
            </a:r>
          </a:p>
          <a:p>
            <a:pPr marL="347663" indent="-347663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100" dirty="0">
                <a:solidFill>
                  <a:srgbClr val="002C53"/>
                </a:solidFill>
              </a:rPr>
              <a:t>Applicant must do the following:</a:t>
            </a:r>
          </a:p>
          <a:p>
            <a:pPr marL="517525" indent="-2286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Successfully implement project between July ’24 and June ’25</a:t>
            </a:r>
          </a:p>
          <a:p>
            <a:pPr marL="517525" indent="-2286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Financially sustain the program while waiting for reimbursement</a:t>
            </a:r>
          </a:p>
          <a:p>
            <a:pPr marL="517525" indent="-2286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2C53"/>
                </a:solidFill>
              </a:rPr>
              <a:t>Implement a consistent intake process to track participants </a:t>
            </a:r>
          </a:p>
          <a:p>
            <a:pPr marL="396875" indent="-10795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100" dirty="0">
              <a:solidFill>
                <a:srgbClr val="002C53"/>
              </a:solidFill>
            </a:endParaRPr>
          </a:p>
          <a:p>
            <a:pPr marL="4572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100" dirty="0">
              <a:solidFill>
                <a:srgbClr val="002C53"/>
              </a:solidFill>
            </a:endParaRPr>
          </a:p>
          <a:p>
            <a:pPr marL="457200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 sz="2100" dirty="0">
              <a:solidFill>
                <a:srgbClr val="002C53"/>
              </a:solidFill>
            </a:endParaRPr>
          </a:p>
          <a:p>
            <a:pPr marL="231775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430AC8-BFFA-42E9-9368-928A0B3D4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668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AE65B725-01E9-4871-AE5F-6C50E3568305}"/>
              </a:ext>
            </a:extLst>
          </p:cNvPr>
          <p:cNvSpPr txBox="1"/>
          <p:nvPr/>
        </p:nvSpPr>
        <p:spPr>
          <a:xfrm>
            <a:off x="18288" y="277560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Public Service Activities 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891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7800" y="207026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14" y="1622679"/>
            <a:ext cx="3191294" cy="2073020"/>
          </a:xfrm>
          <a:ln w="38100">
            <a:solidFill>
              <a:srgbClr val="007481"/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109" y="1622679"/>
            <a:ext cx="3136107" cy="2073020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274" y="3922394"/>
            <a:ext cx="3191293" cy="2073021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552699" y="961209"/>
            <a:ext cx="4038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Youth Sports PRCS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Example of Public Service Activities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01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155951"/>
            <a:ext cx="2391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Project Bridge</a:t>
            </a:r>
            <a:br>
              <a:rPr lang="en-US" sz="2200" b="1" dirty="0">
                <a:solidFill>
                  <a:srgbClr val="002C53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Adopt a Street 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0" y="16735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25" y="3880670"/>
            <a:ext cx="2816508" cy="2044724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611769" y="97814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Hydration Station- Madison Elementary</a:t>
            </a:r>
            <a:r>
              <a:rPr lang="en-US" sz="24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75" y="3880669"/>
            <a:ext cx="2737516" cy="2044723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Example of Public Service Activities Cont.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A couple of toilets sit near each other&#10;&#10;Description automatically generated with low confidence">
            <a:extLst>
              <a:ext uri="{FF2B5EF4-FFF2-40B4-BE49-F238E27FC236}">
                <a16:creationId xmlns:a16="http://schemas.microsoft.com/office/drawing/2014/main" id="{84A1ADD8-68DE-4D96-AE88-A6208C576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2" y="1030261"/>
            <a:ext cx="1962150" cy="2551139"/>
          </a:xfrm>
          <a:prstGeom prst="rect">
            <a:avLst/>
          </a:prstGeom>
          <a:ln w="38100">
            <a:solidFill>
              <a:srgbClr val="007481"/>
            </a:solidFill>
          </a:ln>
        </p:spPr>
      </p:pic>
      <p:pic>
        <p:nvPicPr>
          <p:cNvPr id="13" name="Picture 12" descr="A picture containing ground, building&#10;&#10;Description automatically generated">
            <a:extLst>
              <a:ext uri="{FF2B5EF4-FFF2-40B4-BE49-F238E27FC236}">
                <a16:creationId xmlns:a16="http://schemas.microsoft.com/office/drawing/2014/main" id="{8D0BA672-122A-4539-A931-94FF34227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33" y="1043247"/>
            <a:ext cx="1905000" cy="2538153"/>
          </a:xfrm>
          <a:prstGeom prst="rect">
            <a:avLst/>
          </a:prstGeom>
          <a:ln w="47625">
            <a:solidFill>
              <a:srgbClr val="007481"/>
            </a:solidFill>
          </a:ln>
        </p:spPr>
      </p:pic>
    </p:spTree>
    <p:extLst>
      <p:ext uri="{BB962C8B-B14F-4D97-AF65-F5344CB8AC3E}">
        <p14:creationId xmlns:p14="http://schemas.microsoft.com/office/powerpoint/2010/main" val="13418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96564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2"/>
          <p:cNvSpPr txBox="1"/>
          <p:nvPr/>
        </p:nvSpPr>
        <p:spPr>
          <a:xfrm>
            <a:off x="1" y="189735"/>
            <a:ext cx="9143999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00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Application Process</a:t>
            </a:r>
            <a:endParaRPr lang="en-US" sz="3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18C91DC-2D16-4607-B550-C38373AD9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60438"/>
              </p:ext>
            </p:extLst>
          </p:nvPr>
        </p:nvGraphicFramePr>
        <p:xfrm>
          <a:off x="171450" y="1591226"/>
          <a:ext cx="8801100" cy="41999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17758">
                  <a:extLst>
                    <a:ext uri="{9D8B030D-6E8A-4147-A177-3AD203B41FA5}">
                      <a16:colId xmlns:a16="http://schemas.microsoft.com/office/drawing/2014/main" val="2190017425"/>
                    </a:ext>
                  </a:extLst>
                </a:gridCol>
                <a:gridCol w="5083342">
                  <a:extLst>
                    <a:ext uri="{9D8B030D-6E8A-4147-A177-3AD203B41FA5}">
                      <a16:colId xmlns:a16="http://schemas.microsoft.com/office/drawing/2014/main" val="2416426176"/>
                    </a:ext>
                  </a:extLst>
                </a:gridCol>
              </a:tblGrid>
              <a:tr h="5411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October - November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Community Budget Meetings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6915599"/>
                  </a:ext>
                </a:extLst>
              </a:tr>
              <a:tr h="425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December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Release of application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368725"/>
                  </a:ext>
                </a:extLst>
              </a:tr>
              <a:tr h="6650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February-March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Application Review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8534134"/>
                  </a:ext>
                </a:extLst>
              </a:tr>
              <a:tr h="951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May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Action Plan Funding Recommendations Released for Public Review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0589927"/>
                  </a:ext>
                </a:extLst>
              </a:tr>
              <a:tr h="951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June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Public Hearing on Recommendations and Final City Council Approval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4723048"/>
                  </a:ext>
                </a:extLst>
              </a:tr>
              <a:tr h="6657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June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102C52"/>
                          </a:solidFill>
                          <a:latin typeface="Century Gothic" panose="020B0502020202020204" pitchFamily="34" charset="0"/>
                        </a:rPr>
                        <a:t>Submittal to the Housing &amp; Urban Development Department (HUD)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733457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87A639-2892-4015-8F0D-7B98363FF47B}"/>
              </a:ext>
            </a:extLst>
          </p:cNvPr>
          <p:cNvSpPr txBox="1"/>
          <p:nvPr/>
        </p:nvSpPr>
        <p:spPr>
          <a:xfrm>
            <a:off x="1447800" y="1066802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007481"/>
                </a:solidFill>
                <a:latin typeface="Century Gothic" panose="020B0502020202020204" pitchFamily="34" charset="0"/>
              </a:rPr>
              <a:t>2023-2024 Calendar </a:t>
            </a:r>
            <a:endParaRPr lang="en-US" sz="2600" dirty="0">
              <a:solidFill>
                <a:srgbClr val="002C5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82000" y="5791200"/>
            <a:ext cx="3810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bject 2"/>
          <p:cNvSpPr txBox="1"/>
          <p:nvPr/>
        </p:nvSpPr>
        <p:spPr>
          <a:xfrm>
            <a:off x="-1" y="62238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Program Goals</a:t>
            </a:r>
            <a:endParaRPr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49781" y="1849243"/>
            <a:ext cx="7632219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100" b="1" dirty="0">
                <a:solidFill>
                  <a:srgbClr val="007481"/>
                </a:solidFill>
                <a:latin typeface="Century Gothic" panose="020B0502020202020204" pitchFamily="34" charset="0"/>
              </a:rPr>
              <a:t>Three Community Development Goals: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6D5CC-2892-44EE-9D43-9A770371E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818"/>
            <a:ext cx="8949955" cy="3771900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BCDED1E1-66F0-48FE-B98D-9A303D97FD0D}"/>
              </a:ext>
            </a:extLst>
          </p:cNvPr>
          <p:cNvSpPr txBox="1"/>
          <p:nvPr/>
        </p:nvSpPr>
        <p:spPr>
          <a:xfrm>
            <a:off x="90912" y="953434"/>
            <a:ext cx="8949955" cy="130676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The CDBG Program is Implemented in support of HUD’s</a:t>
            </a:r>
          </a:p>
          <a:p>
            <a:pPr algn="ctr"/>
            <a:r>
              <a:rPr lang="en-US" sz="28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62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990600"/>
            <a:ext cx="9220199" cy="5180073"/>
          </a:xfrm>
        </p:spPr>
        <p:txBody>
          <a:bodyPr numCol="1">
            <a:normAutofit fontScale="92500"/>
          </a:bodyPr>
          <a:lstStyle/>
          <a:p>
            <a:pPr marL="514350" indent="-514350">
              <a:lnSpc>
                <a:spcPct val="17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Applicant/Project Information  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HUD CDBG National Objectives Criteria and Outcomes Measurements 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CDBG Application Narrative Section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CDBG Project Budget FY 2024-2025 for Public Service Activities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CDBG Project Budget FY 2024-2025 for Capital Development Activities 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Maintenance and Operation Commitment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Insurance Requirements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References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Applicant Certification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CDBG Application Attachments</a:t>
            </a:r>
          </a:p>
          <a:p>
            <a:pPr marL="514350" indent="-514350">
              <a:lnSpc>
                <a:spcPct val="120000"/>
              </a:lnSpc>
              <a:buFont typeface="+mj-lt"/>
              <a:buAutoNum type="romanUcPeriod"/>
            </a:pPr>
            <a:r>
              <a:rPr lang="en-US" sz="2100" dirty="0">
                <a:solidFill>
                  <a:srgbClr val="002C53"/>
                </a:solidFill>
              </a:rPr>
              <a:t> Application Submittal </a:t>
            </a:r>
          </a:p>
          <a:p>
            <a:pPr>
              <a:lnSpc>
                <a:spcPct val="120000"/>
              </a:lnSpc>
            </a:pPr>
            <a:endParaRPr lang="en-US" sz="2200" dirty="0">
              <a:solidFill>
                <a:srgbClr val="002C53"/>
              </a:solidFill>
            </a:endParaRPr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7999C-B259-4C44-AAB9-718643898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192"/>
            <a:ext cx="9144000" cy="1002792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9D6624F-AAF7-46DE-86FC-D1032FAD3E87}"/>
              </a:ext>
            </a:extLst>
          </p:cNvPr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Application Process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5502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990416"/>
            <a:ext cx="8382000" cy="76199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002C53"/>
                </a:solidFill>
              </a:rPr>
              <a:t> </a:t>
            </a:r>
          </a:p>
          <a:p>
            <a:pPr marL="0" indent="0" algn="ctr">
              <a:buNone/>
            </a:pPr>
            <a:endParaRPr lang="en-US" sz="4400" b="1" dirty="0">
              <a:solidFill>
                <a:srgbClr val="007481"/>
              </a:solidFill>
            </a:endParaRPr>
          </a:p>
          <a:p>
            <a:pPr marL="0" indent="0" algn="ctr">
              <a:buNone/>
            </a:pPr>
            <a:r>
              <a:rPr lang="en-US" sz="9600" b="1" dirty="0">
                <a:solidFill>
                  <a:srgbClr val="007481"/>
                </a:solidFill>
              </a:rPr>
              <a:t>CDBG Application Submittal  </a:t>
            </a:r>
          </a:p>
          <a:p>
            <a:pPr marL="231775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dirty="0">
                <a:solidFill>
                  <a:srgbClr val="002C53"/>
                </a:solidFill>
              </a:rPr>
              <a:t>Application Release - December 6, 2023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dirty="0">
                <a:solidFill>
                  <a:srgbClr val="002C53"/>
                </a:solidFill>
              </a:rPr>
              <a:t>Due Date: Wednesday, January 24, 2024, 4:00 pm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dirty="0">
                <a:solidFill>
                  <a:srgbClr val="002C53"/>
                </a:solidFill>
              </a:rPr>
              <a:t>One original and two copies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dirty="0">
                <a:solidFill>
                  <a:srgbClr val="002C53"/>
                </a:solidFill>
              </a:rPr>
              <a:t>Housing and Human Services Department, </a:t>
            </a:r>
          </a:p>
          <a:p>
            <a:pPr marL="862013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rgbClr val="002C53"/>
                </a:solidFill>
              </a:rPr>
              <a:t>      3900 Main Street, 5th Floor </a:t>
            </a:r>
          </a:p>
          <a:p>
            <a:pPr marL="862013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u="sng" dirty="0">
                <a:solidFill>
                  <a:srgbClr val="002C53"/>
                </a:solidFill>
              </a:rPr>
              <a:t>No</a:t>
            </a:r>
            <a:r>
              <a:rPr lang="en-US" sz="8000" dirty="0">
                <a:solidFill>
                  <a:srgbClr val="002C53"/>
                </a:solidFill>
              </a:rPr>
              <a:t> E-Mail Submissions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8000" dirty="0">
                <a:solidFill>
                  <a:srgbClr val="002C53"/>
                </a:solidFill>
              </a:rPr>
              <a:t>Application must be complete to be evaluated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marL="862013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8000" dirty="0">
              <a:solidFill>
                <a:srgbClr val="002C53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8000" dirty="0">
              <a:solidFill>
                <a:srgbClr val="002C53"/>
              </a:solidFill>
            </a:endParaRPr>
          </a:p>
          <a:p>
            <a:pPr marL="231775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292BE9-5833-4227-B1C1-E0BB4CAA2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"/>
            <a:ext cx="9144000" cy="1054608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380140F6-8659-4D65-88F9-ACD78A9CC16B}"/>
              </a:ext>
            </a:extLst>
          </p:cNvPr>
          <p:cNvSpPr txBox="1"/>
          <p:nvPr/>
        </p:nvSpPr>
        <p:spPr>
          <a:xfrm>
            <a:off x="6097" y="316806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Application Process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DA1BF87-AEAC-7B47-929C-9F399564BCB1}"/>
              </a:ext>
            </a:extLst>
          </p:cNvPr>
          <p:cNvCxnSpPr/>
          <p:nvPr/>
        </p:nvCxnSpPr>
        <p:spPr>
          <a:xfrm>
            <a:off x="445906" y="1828800"/>
            <a:ext cx="8252187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27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3"/>
          </p:nvPr>
        </p:nvSpPr>
        <p:spPr>
          <a:xfrm>
            <a:off x="0" y="2258277"/>
            <a:ext cx="9144000" cy="3512563"/>
          </a:xfrm>
        </p:spPr>
        <p:txBody>
          <a:bodyPr/>
          <a:lstStyle/>
          <a:p>
            <a:pPr marL="0" indent="0" algn="ctr">
              <a:buNone/>
            </a:pPr>
            <a:endParaRPr lang="en-US" sz="1600" dirty="0">
              <a:solidFill>
                <a:srgbClr val="002C53"/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002C53"/>
                </a:solidFill>
              </a:rPr>
              <a:t>     </a:t>
            </a:r>
            <a:r>
              <a:rPr lang="en-US" sz="2000" b="1" dirty="0">
                <a:solidFill>
                  <a:srgbClr val="002C53"/>
                </a:solidFill>
              </a:rPr>
              <a:t>Michelle Guzman    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002C53"/>
                </a:solidFill>
              </a:rPr>
              <a:t>      - </a:t>
            </a:r>
            <a:r>
              <a:rPr lang="en-US" sz="1600" dirty="0">
                <a:solidFill>
                  <a:srgbClr val="002C53"/>
                </a:solidFill>
              </a:rPr>
              <a:t>Capital Improvement Projects, Public Service, and HOPWA                </a:t>
            </a:r>
            <a:r>
              <a:rPr lang="en-US" sz="1600" b="1" dirty="0">
                <a:solidFill>
                  <a:srgbClr val="002C53"/>
                </a:solidFill>
              </a:rPr>
              <a:t>951-826-5302</a:t>
            </a:r>
          </a:p>
          <a:p>
            <a:pPr marL="0" indent="0" algn="just">
              <a:buNone/>
            </a:pPr>
            <a:endParaRPr lang="en-US" sz="1600" dirty="0">
              <a:solidFill>
                <a:srgbClr val="002C53"/>
              </a:solidFill>
            </a:endParaRPr>
          </a:p>
          <a:p>
            <a:pPr marL="0" indent="0" algn="just">
              <a:buNone/>
            </a:pPr>
            <a:r>
              <a:rPr lang="en-US" sz="1600" dirty="0">
                <a:solidFill>
                  <a:srgbClr val="002C53"/>
                </a:solidFill>
              </a:rPr>
              <a:t>     </a:t>
            </a:r>
            <a:r>
              <a:rPr lang="en-US" sz="2000" b="1" dirty="0">
                <a:solidFill>
                  <a:srgbClr val="002C53"/>
                </a:solidFill>
              </a:rPr>
              <a:t>Martha Naranjo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002C53"/>
                </a:solidFill>
              </a:rPr>
              <a:t>     - </a:t>
            </a:r>
            <a:r>
              <a:rPr lang="en-US" sz="1600" dirty="0">
                <a:solidFill>
                  <a:srgbClr val="002C53"/>
                </a:solidFill>
              </a:rPr>
              <a:t>Capital Improvement Projects and HOPWA   	                              </a:t>
            </a:r>
            <a:r>
              <a:rPr lang="en-US" sz="1600" b="1" dirty="0">
                <a:solidFill>
                  <a:srgbClr val="002C53"/>
                </a:solidFill>
              </a:rPr>
              <a:t>951-826-5469</a:t>
            </a:r>
          </a:p>
          <a:p>
            <a:pPr marL="0" indent="0" algn="just">
              <a:buNone/>
            </a:pPr>
            <a:endParaRPr lang="en-US" sz="1600" dirty="0">
              <a:solidFill>
                <a:srgbClr val="002C53"/>
              </a:solidFill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002C53"/>
                </a:solidFill>
              </a:rPr>
              <a:t>    </a:t>
            </a:r>
            <a:r>
              <a:rPr lang="en-US" sz="2000" b="1" dirty="0">
                <a:solidFill>
                  <a:srgbClr val="002C53"/>
                </a:solidFill>
              </a:rPr>
              <a:t>Johanna Escobar</a:t>
            </a:r>
          </a:p>
          <a:p>
            <a:pPr marL="0" indent="0" algn="just">
              <a:buNone/>
            </a:pPr>
            <a:r>
              <a:rPr lang="en-US" sz="1600" b="1" dirty="0">
                <a:solidFill>
                  <a:srgbClr val="002C53"/>
                </a:solidFill>
              </a:rPr>
              <a:t>     - </a:t>
            </a:r>
            <a:r>
              <a:rPr lang="en-US" sz="1600" dirty="0">
                <a:solidFill>
                  <a:srgbClr val="002C53"/>
                </a:solidFill>
              </a:rPr>
              <a:t>Public Service Projects                                                                                  </a:t>
            </a:r>
            <a:r>
              <a:rPr lang="en-US" sz="1600" b="1" dirty="0">
                <a:solidFill>
                  <a:srgbClr val="002C53"/>
                </a:solidFill>
              </a:rPr>
              <a:t>951-826-2040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9E7EDD-14F3-4A26-AAFF-E2CEF358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906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B9CF713E-0DD8-49EF-AEEE-BF4C36E378F7}"/>
              </a:ext>
            </a:extLst>
          </p:cNvPr>
          <p:cNvSpPr txBox="1"/>
          <p:nvPr/>
        </p:nvSpPr>
        <p:spPr>
          <a:xfrm>
            <a:off x="1" y="239460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Technical Assistance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198C8-BD7A-4EF0-B63D-F6601C5E4DFE}"/>
              </a:ext>
            </a:extLst>
          </p:cNvPr>
          <p:cNvSpPr/>
          <p:nvPr/>
        </p:nvSpPr>
        <p:spPr>
          <a:xfrm>
            <a:off x="914399" y="108716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481"/>
                </a:solidFill>
                <a:latin typeface="Century Gothic" panose="020B0502020202020204" pitchFamily="34" charset="0"/>
              </a:rPr>
              <a:t>Housing and Human Services Department </a:t>
            </a:r>
          </a:p>
          <a:p>
            <a:pPr algn="ctr"/>
            <a:r>
              <a:rPr lang="en-US" sz="2400" b="1" dirty="0">
                <a:solidFill>
                  <a:srgbClr val="007481"/>
                </a:solidFill>
                <a:latin typeface="Century Gothic" panose="020B0502020202020204" pitchFamily="34" charset="0"/>
              </a:rPr>
              <a:t>CDBG/Grants Division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86CB5D-C334-4571-9A2A-95508D2AB4CB}"/>
              </a:ext>
            </a:extLst>
          </p:cNvPr>
          <p:cNvCxnSpPr/>
          <p:nvPr/>
        </p:nvCxnSpPr>
        <p:spPr>
          <a:xfrm>
            <a:off x="445905" y="2362200"/>
            <a:ext cx="8252187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7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0" y="1043464"/>
            <a:ext cx="8672946" cy="1547336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4800" b="1" dirty="0">
                <a:solidFill>
                  <a:srgbClr val="002C53"/>
                </a:solidFill>
              </a:rPr>
              <a:t>Questions?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3600" b="1" dirty="0">
                <a:solidFill>
                  <a:prstClr val="black"/>
                </a:solidFill>
              </a:rPr>
              <a:t>Please provide your input!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572000"/>
            <a:ext cx="1447800" cy="13573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Technical Assistance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199" y="3577295"/>
            <a:ext cx="7696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FedGrants@RiversideCA.gov</a:t>
            </a:r>
          </a:p>
          <a:p>
            <a:pPr lvl="0" algn="ctr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(951) 826-2438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46498" y="3429000"/>
            <a:ext cx="8252187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6742" y="2762430"/>
            <a:ext cx="8252187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80366" y="2864651"/>
            <a:ext cx="8252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007481"/>
                </a:solidFill>
                <a:latin typeface="Century Gothic" panose="020B0502020202020204" pitchFamily="34" charset="0"/>
              </a:rPr>
              <a:t>Community &amp; Economic Development Department</a:t>
            </a:r>
          </a:p>
        </p:txBody>
      </p:sp>
    </p:spTree>
    <p:extLst>
      <p:ext uri="{BB962C8B-B14F-4D97-AF65-F5344CB8AC3E}">
        <p14:creationId xmlns:p14="http://schemas.microsoft.com/office/powerpoint/2010/main" val="42736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76200" y="848229"/>
            <a:ext cx="9144000" cy="5323971"/>
          </a:xfrm>
        </p:spPr>
        <p:txBody>
          <a:bodyPr/>
          <a:lstStyle/>
          <a:p>
            <a:pPr marL="231775" indent="0" algn="ctr">
              <a:lnSpc>
                <a:spcPct val="150000"/>
              </a:lnSpc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National Objectives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C53"/>
                </a:solidFill>
              </a:rPr>
              <a:t> Benefit Low/Moderate Income Persons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C53"/>
                </a:solidFill>
              </a:rPr>
              <a:t> Prevent/Eliminate Slum and Blight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C53"/>
                </a:solidFill>
              </a:rPr>
              <a:t> Address an urgent community need</a:t>
            </a:r>
          </a:p>
          <a:p>
            <a:pPr marL="231775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16808"/>
            <a:ext cx="2743199" cy="1901825"/>
          </a:xfrm>
          <a:prstGeom prst="rect">
            <a:avLst/>
          </a:prstGeom>
          <a:noFill/>
          <a:ln w="38100">
            <a:solidFill>
              <a:srgbClr val="00748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61" y="3429000"/>
            <a:ext cx="2801938" cy="1804987"/>
          </a:xfrm>
          <a:prstGeom prst="rect">
            <a:avLst/>
          </a:prstGeom>
          <a:noFill/>
          <a:ln w="38100">
            <a:solidFill>
              <a:srgbClr val="00748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G:\Housing &amp; Neighborhoods\HUD PROGRAMS\CDBG PROGRAM\2014-2015 CDBG\Pictures\Georgia Street Single-Family Housing Develop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23" y="3731512"/>
            <a:ext cx="2646363" cy="2016482"/>
          </a:xfrm>
          <a:prstGeom prst="rect">
            <a:avLst/>
          </a:prstGeom>
          <a:noFill/>
          <a:ln w="38100">
            <a:solidFill>
              <a:srgbClr val="00748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BEAB7-4049-463F-9E1C-ED33D5DB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07"/>
            <a:ext cx="9144000" cy="859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738629-7B4B-4ECC-9145-3BDA6C1A863E}"/>
              </a:ext>
            </a:extLst>
          </p:cNvPr>
          <p:cNvSpPr/>
          <p:nvPr/>
        </p:nvSpPr>
        <p:spPr>
          <a:xfrm>
            <a:off x="2264477" y="126722"/>
            <a:ext cx="4615045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spcBef>
                <a:spcPts val="90"/>
              </a:spcBef>
            </a:pPr>
            <a:r>
              <a:rPr lang="en-US" sz="3250" b="1" spc="-10" dirty="0">
                <a:solidFill>
                  <a:prstClr val="white"/>
                </a:solidFill>
                <a:latin typeface="Century Gothic"/>
                <a:cs typeface="Century Gothic"/>
              </a:rPr>
              <a:t>CDBG Program Goals </a:t>
            </a:r>
            <a:endParaRPr lang="en-US" sz="3250" dirty="0">
              <a:solidFill>
                <a:prstClr val="white"/>
              </a:solidFill>
              <a:latin typeface="Century Gothic"/>
              <a:cs typeface="Century Gothic"/>
            </a:endParaRPr>
          </a:p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b="1" spc="-10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86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806333" y="3404443"/>
            <a:ext cx="2272060" cy="519108"/>
          </a:xfrm>
          <a:prstGeom prst="round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534400" y="5791200"/>
            <a:ext cx="1524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23268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2023-2024 FUNDING FROM HUD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5" y="1797809"/>
            <a:ext cx="2087416" cy="1136641"/>
          </a:xfrm>
          <a:prstGeom prst="rect">
            <a:avLst/>
          </a:prstGeom>
        </p:spPr>
      </p:pic>
      <p:sp>
        <p:nvSpPr>
          <p:cNvPr id="18" name="Content Placeholder 6"/>
          <p:cNvSpPr txBox="1">
            <a:spLocks/>
          </p:cNvSpPr>
          <p:nvPr/>
        </p:nvSpPr>
        <p:spPr>
          <a:xfrm>
            <a:off x="806333" y="3384856"/>
            <a:ext cx="2252972" cy="571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buNone/>
              <a:tabLst>
                <a:tab pos="168275" algn="l"/>
              </a:tabLst>
              <a:defRPr/>
            </a:pPr>
            <a:r>
              <a:rPr lang="en-US" b="1" kern="0" dirty="0">
                <a:solidFill>
                  <a:schemeClr val="bg1"/>
                </a:solidFill>
              </a:rPr>
              <a:t>$2,863,437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5023079" y="1774618"/>
            <a:ext cx="350519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Funding Breakdown</a:t>
            </a:r>
            <a:endParaRPr sz="2800" b="1" dirty="0">
              <a:solidFill>
                <a:srgbClr val="002C53"/>
              </a:solidFill>
              <a:latin typeface="Century Gothic" panose="020B0502020202020204" pitchFamily="34" charset="0"/>
              <a:cs typeface="Century Gothic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419600" y="1190460"/>
            <a:ext cx="0" cy="447708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6ABBE3-6DF2-E7FB-6EBD-2C45DFB07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118623"/>
              </p:ext>
            </p:extLst>
          </p:nvPr>
        </p:nvGraphicFramePr>
        <p:xfrm>
          <a:off x="5410202" y="2880269"/>
          <a:ext cx="3276598" cy="1246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299">
                  <a:extLst>
                    <a:ext uri="{9D8B030D-6E8A-4147-A177-3AD203B41FA5}">
                      <a16:colId xmlns:a16="http://schemas.microsoft.com/office/drawing/2014/main" val="2714319864"/>
                    </a:ext>
                  </a:extLst>
                </a:gridCol>
                <a:gridCol w="1638299">
                  <a:extLst>
                    <a:ext uri="{9D8B030D-6E8A-4147-A177-3AD203B41FA5}">
                      <a16:colId xmlns:a16="http://schemas.microsoft.com/office/drawing/2014/main" val="2176817593"/>
                    </a:ext>
                  </a:extLst>
                </a:gridCol>
              </a:tblGrid>
              <a:tr h="415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5049250"/>
                  </a:ext>
                </a:extLst>
              </a:tr>
              <a:tr h="4155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966465"/>
                  </a:ext>
                </a:extLst>
              </a:tr>
              <a:tr h="41551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38699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7DBBA9-0285-7B74-315F-13EF94EED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450023"/>
              </p:ext>
            </p:extLst>
          </p:nvPr>
        </p:nvGraphicFramePr>
        <p:xfrm>
          <a:off x="4630559" y="2635872"/>
          <a:ext cx="4290240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2152">
                  <a:extLst>
                    <a:ext uri="{9D8B030D-6E8A-4147-A177-3AD203B41FA5}">
                      <a16:colId xmlns:a16="http://schemas.microsoft.com/office/drawing/2014/main" val="3458363331"/>
                    </a:ext>
                  </a:extLst>
                </a:gridCol>
                <a:gridCol w="1638088">
                  <a:extLst>
                    <a:ext uri="{9D8B030D-6E8A-4147-A177-3AD203B41FA5}">
                      <a16:colId xmlns:a16="http://schemas.microsoft.com/office/drawing/2014/main" val="582800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Public Service Projects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15%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736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Capital Improvement Projects (Approximate)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65%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52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Administration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n>
                            <a:noFill/>
                          </a:ln>
                          <a:solidFill>
                            <a:srgbClr val="002C53"/>
                          </a:solidFill>
                          <a:latin typeface="Century Gothic" panose="020B0502020202020204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92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00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8686800" cy="495757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C53"/>
                </a:solidFill>
              </a:rPr>
              <a:t>Low- Moderate Income Area Benefit</a:t>
            </a:r>
          </a:p>
          <a:p>
            <a:pPr indent="0">
              <a:buFont typeface="Candara" pitchFamily="34" charset="0"/>
              <a:buChar char="–"/>
            </a:pPr>
            <a:r>
              <a:rPr lang="en-US" sz="2200" dirty="0">
                <a:solidFill>
                  <a:srgbClr val="002C53"/>
                </a:solidFill>
              </a:rPr>
              <a:t> 51% of residents are low- and moderate-income</a:t>
            </a:r>
          </a:p>
          <a:p>
            <a:pPr indent="0">
              <a:spcBef>
                <a:spcPts val="0"/>
              </a:spcBef>
              <a:buNone/>
            </a:pPr>
            <a:endParaRPr lang="en-US" sz="2200" dirty="0">
              <a:solidFill>
                <a:srgbClr val="002C53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C53"/>
                </a:solidFill>
              </a:rPr>
              <a:t>Low- Moderate-Income Clientele</a:t>
            </a:r>
          </a:p>
          <a:p>
            <a:pPr indent="0">
              <a:buFont typeface="Candara" pitchFamily="34" charset="0"/>
              <a:buChar char="–"/>
            </a:pPr>
            <a:r>
              <a:rPr lang="en-US" sz="2200" dirty="0">
                <a:solidFill>
                  <a:srgbClr val="002C53"/>
                </a:solidFill>
              </a:rPr>
              <a:t> Require documentation to show at least 51% of clientele     served are low-moderate-income</a:t>
            </a:r>
          </a:p>
          <a:p>
            <a:pPr indent="0">
              <a:buFont typeface="Candara" pitchFamily="34" charset="0"/>
              <a:buChar char="–"/>
            </a:pPr>
            <a:r>
              <a:rPr lang="en-US" sz="2200" dirty="0">
                <a:solidFill>
                  <a:srgbClr val="002C53"/>
                </a:solidFill>
              </a:rPr>
              <a:t> Clientele generally presumed to be low-moderate-income (Limited Clientele)</a:t>
            </a:r>
          </a:p>
          <a:p>
            <a:pPr indent="0">
              <a:spcBef>
                <a:spcPts val="0"/>
              </a:spcBef>
              <a:buNone/>
            </a:pPr>
            <a:endParaRPr lang="en-US" sz="2400" dirty="0">
              <a:solidFill>
                <a:srgbClr val="002C53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C53"/>
                </a:solidFill>
              </a:rPr>
              <a:t>Low- Moderate-Income Housing Activity</a:t>
            </a:r>
          </a:p>
          <a:p>
            <a:pPr indent="0">
              <a:buFont typeface="Candara" pitchFamily="34" charset="0"/>
              <a:buChar char="–"/>
            </a:pPr>
            <a:r>
              <a:rPr lang="en-US" sz="2200" dirty="0">
                <a:solidFill>
                  <a:srgbClr val="002C53"/>
                </a:solidFill>
              </a:rPr>
              <a:t> Providing or improving permanent residential structure(s) for  low-moderate-income persons</a:t>
            </a:r>
          </a:p>
          <a:p>
            <a:pPr indent="0">
              <a:spcBef>
                <a:spcPts val="0"/>
              </a:spcBef>
              <a:buNone/>
            </a:pPr>
            <a:endParaRPr lang="en-US" sz="2200" dirty="0">
              <a:solidFill>
                <a:srgbClr val="002C53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200" b="1" dirty="0">
                <a:solidFill>
                  <a:srgbClr val="002C53"/>
                </a:solidFill>
              </a:rPr>
              <a:t>Low- Moderate Income Job Creation/Retention</a:t>
            </a:r>
          </a:p>
          <a:p>
            <a:pPr indent="-57150">
              <a:buFont typeface="Candara" pitchFamily="34" charset="0"/>
              <a:buChar char="–"/>
            </a:pPr>
            <a:r>
              <a:rPr lang="en-US" sz="2200" dirty="0">
                <a:solidFill>
                  <a:srgbClr val="002C53"/>
                </a:solidFill>
              </a:rPr>
              <a:t> Create/retain permanent jobs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756C8-164B-43F2-9F7E-ECA92EA12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" y="0"/>
            <a:ext cx="9144000" cy="1066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3D39DB-9650-451C-B836-A953EB9511AA}"/>
              </a:ext>
            </a:extLst>
          </p:cNvPr>
          <p:cNvSpPr/>
          <p:nvPr/>
        </p:nvSpPr>
        <p:spPr>
          <a:xfrm>
            <a:off x="1524000" y="237165"/>
            <a:ext cx="5667898" cy="5924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 algn="ctr">
              <a:spcBef>
                <a:spcPts val="90"/>
              </a:spcBef>
            </a:pPr>
            <a:r>
              <a:rPr lang="en-US" sz="3250" b="1" spc="-10" dirty="0">
                <a:solidFill>
                  <a:prstClr val="white"/>
                </a:solidFill>
                <a:latin typeface="Century Gothic"/>
                <a:cs typeface="Century Gothic"/>
              </a:rPr>
              <a:t>CDBG Eligibility Categories </a:t>
            </a:r>
            <a:endParaRPr lang="en-US" sz="325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596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87356758"/>
              </p:ext>
            </p:extLst>
          </p:nvPr>
        </p:nvGraphicFramePr>
        <p:xfrm>
          <a:off x="365759" y="1676394"/>
          <a:ext cx="8389620" cy="3668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67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489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Person(s)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45720" marR="45720" anchor="ctr">
                    <a:solidFill>
                      <a:srgbClr val="00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72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Extremely Low</a:t>
                      </a:r>
                      <a:r>
                        <a:rPr lang="en-US" sz="1600" b="1" baseline="0" dirty="0">
                          <a:latin typeface="Century Gothic" panose="020B0502020202020204" pitchFamily="34" charset="0"/>
                        </a:rPr>
                        <a:t> (30%) Income </a:t>
                      </a:r>
                      <a:endParaRPr lang="en-US" sz="1600" b="1" dirty="0">
                        <a:latin typeface="Century Gothic" panose="020B0502020202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$19,600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$22,400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$25,200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$30,000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$35,140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$40,280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$45,420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$50,560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727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Very Low (50%) Income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$32,650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$37,300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$41,950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$46,600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$50,350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$54,100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$57,800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$61,500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47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Low Income (80%)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$52,200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$59,650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$67,100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$74,550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$80,550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$86,500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$92,450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Century Gothic" panose="020B0502020202020204" pitchFamily="34" charset="0"/>
                        </a:rPr>
                        <a:t>$98,450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4600" y="5574268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C53"/>
                </a:solidFill>
                <a:latin typeface="Century Gothic" panose="020B0502020202020204" pitchFamily="34" charset="0"/>
              </a:rPr>
              <a:t>HUD Income Limits 2023</a:t>
            </a:r>
          </a:p>
        </p:txBody>
      </p:sp>
      <p:sp>
        <p:nvSpPr>
          <p:cNvPr id="2" name="Oval 1"/>
          <p:cNvSpPr/>
          <p:nvPr/>
        </p:nvSpPr>
        <p:spPr>
          <a:xfrm>
            <a:off x="8534400" y="5791200"/>
            <a:ext cx="1524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Program Guidelines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399" y="1040716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is “Low” and “Moderate” Income Defined? </a:t>
            </a:r>
          </a:p>
        </p:txBody>
      </p:sp>
    </p:spTree>
    <p:extLst>
      <p:ext uri="{BB962C8B-B14F-4D97-AF65-F5344CB8AC3E}">
        <p14:creationId xmlns:p14="http://schemas.microsoft.com/office/powerpoint/2010/main" val="17641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8534400" y="5791200"/>
            <a:ext cx="2286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2"/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CDBG Program Guidelines </a:t>
            </a:r>
            <a:endParaRPr lang="en-US"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0811" y="2160167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Abused Children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5050" y="292189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Elderly (62 + years)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2738" y="3631151"/>
            <a:ext cx="2848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Battered Spouses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2738" y="4340403"/>
            <a:ext cx="286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Homeless Persons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12679" y="2149338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Severely disabled adults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5565" y="2921899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Illiterate adults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1417" y="3627627"/>
            <a:ext cx="3390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Migrant farm workers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762000" y="3530701"/>
            <a:ext cx="3086635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4960" y="4191000"/>
            <a:ext cx="3086635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2000" y="2819400"/>
            <a:ext cx="3086635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81417" y="3530701"/>
            <a:ext cx="4076701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81417" y="2819400"/>
            <a:ext cx="4076701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99271" y="2222920"/>
            <a:ext cx="0" cy="2615561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-259320" y="1168087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How is “Presumed Benefit” Defined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B458C1-348D-4D01-A862-E15F3B9FC719}"/>
              </a:ext>
            </a:extLst>
          </p:cNvPr>
          <p:cNvCxnSpPr/>
          <p:nvPr/>
        </p:nvCxnSpPr>
        <p:spPr>
          <a:xfrm>
            <a:off x="4281416" y="4191000"/>
            <a:ext cx="4076701" cy="0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63AA3BC-B343-4F3A-8760-9582BA60737B}"/>
              </a:ext>
            </a:extLst>
          </p:cNvPr>
          <p:cNvSpPr/>
          <p:nvPr/>
        </p:nvSpPr>
        <p:spPr>
          <a:xfrm>
            <a:off x="4300441" y="4340403"/>
            <a:ext cx="4954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Persons Living with HIV/AIDS  </a:t>
            </a:r>
          </a:p>
        </p:txBody>
      </p:sp>
    </p:spTree>
    <p:extLst>
      <p:ext uri="{BB962C8B-B14F-4D97-AF65-F5344CB8AC3E}">
        <p14:creationId xmlns:p14="http://schemas.microsoft.com/office/powerpoint/2010/main" val="2090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763920"/>
            <a:ext cx="9144000" cy="503488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endParaRPr lang="en-US" sz="2600" dirty="0">
              <a:solidFill>
                <a:srgbClr val="002C53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Registered 501(c)(3) or (6) Non-profit Organization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Government entity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UEI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Educational institution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Licensed/Certified to operate facility/program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Funding used to serve residents of the City of Riverside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Demonstrate financial/organizational capacity to implement project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>
                <a:solidFill>
                  <a:srgbClr val="002C53"/>
                </a:solidFill>
              </a:rPr>
              <a:t>Capacity to successfully implement project between July ’24 and June ’25</a:t>
            </a:r>
          </a:p>
          <a:p>
            <a:pPr marL="231775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002C53"/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86BDC-BD05-4DCE-B9B2-FF01F3D7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6B7BDF-D43A-4257-9AD0-60F9BAD22EE4}"/>
              </a:ext>
            </a:extLst>
          </p:cNvPr>
          <p:cNvSpPr/>
          <p:nvPr/>
        </p:nvSpPr>
        <p:spPr>
          <a:xfrm>
            <a:off x="381000" y="152400"/>
            <a:ext cx="838200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90"/>
              </a:spcBef>
            </a:pPr>
            <a:r>
              <a:rPr lang="en-US" sz="3250" b="1" spc="-10" dirty="0">
                <a:solidFill>
                  <a:prstClr val="white"/>
                </a:solidFill>
                <a:latin typeface="Century Gothic"/>
                <a:cs typeface="Century Gothic"/>
              </a:rPr>
              <a:t>Eligible CDBG Applicants </a:t>
            </a:r>
            <a:endParaRPr lang="en-US" sz="325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902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1157792"/>
            <a:ext cx="8763000" cy="476294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002C53"/>
                </a:solidFill>
              </a:rPr>
              <a:t>Successful Applicants will enter into an Agreement with the City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US" sz="2400" dirty="0">
              <a:solidFill>
                <a:srgbClr val="002C53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002C53"/>
                </a:solidFill>
              </a:rPr>
              <a:t>City will provide funds only on a reimbursement basis (No reimbursements for debt incurred before July 1)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US" sz="2400" dirty="0">
              <a:solidFill>
                <a:srgbClr val="002C53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002C53"/>
                </a:solidFill>
              </a:rPr>
              <a:t>Quarterly Compliance reports required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US" sz="2400" dirty="0">
              <a:solidFill>
                <a:srgbClr val="002C53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002C53"/>
                </a:solidFill>
              </a:rPr>
              <a:t>Funding must be spent between July 1, 2024, and June 30, 2025</a:t>
            </a: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endParaRPr lang="en-US" sz="2400" dirty="0">
              <a:solidFill>
                <a:srgbClr val="002C53"/>
              </a:solidFill>
            </a:endParaRPr>
          </a:p>
          <a:p>
            <a:pPr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>
                <a:solidFill>
                  <a:srgbClr val="002C53"/>
                </a:solidFill>
              </a:rPr>
              <a:t>Must be able to document client eligibility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C0BB95-6EC5-4AE6-AAC1-57CA00AA566B}"/>
              </a:ext>
            </a:extLst>
          </p:cNvPr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5D11D5-B76C-478B-892D-486A1DDD7F7C}"/>
              </a:ext>
            </a:extLst>
          </p:cNvPr>
          <p:cNvSpPr/>
          <p:nvPr/>
        </p:nvSpPr>
        <p:spPr>
          <a:xfrm>
            <a:off x="0" y="0"/>
            <a:ext cx="9144000" cy="861059"/>
          </a:xfrm>
          <a:prstGeom prst="rect">
            <a:avLst/>
          </a:prstGeom>
          <a:solidFill>
            <a:srgbClr val="00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7E9CD869-D8F5-4475-91B3-077DCCF3CE11}"/>
              </a:ext>
            </a:extLst>
          </p:cNvPr>
          <p:cNvSpPr txBox="1"/>
          <p:nvPr/>
        </p:nvSpPr>
        <p:spPr>
          <a:xfrm>
            <a:off x="0" y="167192"/>
            <a:ext cx="9143999" cy="51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50" b="1" spc="-10" dirty="0">
                <a:solidFill>
                  <a:schemeClr val="bg1"/>
                </a:solidFill>
                <a:latin typeface="Century Gothic"/>
                <a:cs typeface="Century Gothic"/>
              </a:rPr>
              <a:t>Successful CDBG Applicants</a:t>
            </a:r>
            <a:endParaRPr sz="325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910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013 Standard City Power Point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3 City Power Point Slid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Riverside PowerPoint Template [Read-Only]" id="{1CE90D75-70E4-4ED4-9B7D-F921D610F8B1}" vid="{D6EC186D-F1AF-42AB-A410-54892FF54AE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p:properties xmlns:p="http://schemas.microsoft.com/office/2006/metadata/properties" xmlns:xsi="http://www.w3.org/2001/XMLSchema-instance">
  <documentManagement>
    <Catagories xmlns="30af340b-69a3-45ef-b4de-85084e3d1087">01. Templates</Catagories>
  </documentManagement>
</p:properties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133355173408429881F3267F0973C4" ma:contentTypeVersion="1" ma:contentTypeDescription="Create a new document." ma:contentTypeScope="" ma:versionID="09cc1b3fac4105052c5ee80b65958571">
  <xsd:schema xmlns:xsd="http://www.w3.org/2001/XMLSchema" xmlns:p="http://schemas.microsoft.com/office/2006/metadata/properties" xmlns:ns2="30af340b-69a3-45ef-b4de-85084e3d1087" targetNamespace="http://schemas.microsoft.com/office/2006/metadata/properties" ma:root="true" ma:fieldsID="fc279b2aebd5b8de431e220d601be771" ns2:_="">
    <xsd:import namespace="30af340b-69a3-45ef-b4de-85084e3d1087"/>
    <xsd:element name="properties">
      <xsd:complexType>
        <xsd:sequence>
          <xsd:element name="documentManagement">
            <xsd:complexType>
              <xsd:all>
                <xsd:element ref="ns2:Catagori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0af340b-69a3-45ef-b4de-85084e3d1087" elementFormDefault="qualified">
    <xsd:import namespace="http://schemas.microsoft.com/office/2006/documentManagement/types"/>
    <xsd:element name="Catagories" ma:index="8" nillable="true" ma:displayName="Category" ma:internalName="Catagori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74764272-A8DD-459F-9DEE-02C22D815B2E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6A6DC6ED-360C-44D1-ADD1-B42F32D89873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301E30AE-02B5-4D1D-9C29-333B70CCAD41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B5AA9F70-4271-4950-90A3-2026C0C5CC59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30af340b-69a3-45ef-b4de-85084e3d1087"/>
    <ds:schemaRef ds:uri="http://purl.org/dc/dcmitype/"/>
  </ds:schemaRefs>
</ds:datastoreItem>
</file>

<file path=customXml/itemProps13.xml><?xml version="1.0" encoding="utf-8"?>
<ds:datastoreItem xmlns:ds="http://schemas.openxmlformats.org/officeDocument/2006/customXml" ds:itemID="{7A6E4ED8-CA80-4836-9B6F-18A80F16172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39008B69-163B-4F21-B079-7C0CF6C6E0F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C2F2310-5BCD-427A-A02E-092CB6FC6CC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C69D681-EB2E-4072-8FC5-3E1ED81E4C8B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E118D46A-57F7-43F6-B6A7-A02DAD29B643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DE6191A2-34AA-4AF3-954C-F060DC2D3CE5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9B3DAD98-C956-4F29-B222-88D6528AED8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9EB5412-E4FF-41DA-8AED-D58FF68717E3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B046010D-41A5-4CC0-9E51-50A655410459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81943D58-F03B-49F7-8E04-B1EF90A2AC00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5DE827D7-A4FC-45B0-B98B-CF0234C740A9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A14030E-A075-4C5F-8B6C-85DFFFB1E7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af340b-69a3-45ef-b4de-85084e3d108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E18D3E25-F790-4228-A9A3-4FDD14D59F8F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87D45CFC-4F7F-4E56-B470-15889301718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950FB42C-7E23-47E7-A948-2C233A68825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C111225C-3DEB-404B-B1A1-D0230F75C0A8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8DDA6AEE-82AB-4A05-A19F-610979782CF8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26550287-3394-4DEA-B93F-35AF3981CAA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5020A334-1D48-4C6A-A8FA-CC01AAD21B2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2013 Standard City Power Point Slide Template</Template>
  <TotalTime>2849</TotalTime>
  <Words>1071</Words>
  <Application>Microsoft Office PowerPoint</Application>
  <PresentationFormat>On-screen Show (4:3)</PresentationFormat>
  <Paragraphs>257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Candara</vt:lpstr>
      <vt:lpstr>Century Gothic</vt:lpstr>
      <vt:lpstr>Wingdings</vt:lpstr>
      <vt:lpstr>2013 Standard City Power Point Slide Template</vt:lpstr>
      <vt:lpstr>2013 City Power Point Slide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</dc:title>
  <dc:creator>Gonzales, Rosemarie</dc:creator>
  <cp:lastModifiedBy>Bustos, Gabriella</cp:lastModifiedBy>
  <cp:revision>366</cp:revision>
  <cp:lastPrinted>2016-12-10T01:14:10Z</cp:lastPrinted>
  <dcterms:created xsi:type="dcterms:W3CDTF">2014-04-16T15:18:32Z</dcterms:created>
  <dcterms:modified xsi:type="dcterms:W3CDTF">2023-12-11T18:38:54Z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0x01010004133355173408429881F3267F0973C4</vt:lpwstr>
  </property>
  <property fmtid="{D5CDD505-2E9C-101B-9397-08002B2CF9AE}" pid="3" name="Departments">
    <vt:lpwstr>40</vt:lpwstr>
  </property>
</Properties>
</file>